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9" r:id="rId5"/>
  </p:sldMasterIdLst>
  <p:notesMasterIdLst>
    <p:notesMasterId r:id="rId34"/>
  </p:notesMasterIdLst>
  <p:sldIdLst>
    <p:sldId id="256" r:id="rId6"/>
    <p:sldId id="2134803141" r:id="rId7"/>
    <p:sldId id="262" r:id="rId8"/>
    <p:sldId id="3490" r:id="rId9"/>
    <p:sldId id="3529" r:id="rId10"/>
    <p:sldId id="3516" r:id="rId11"/>
    <p:sldId id="3551" r:id="rId12"/>
    <p:sldId id="13339" r:id="rId13"/>
    <p:sldId id="2134803245" r:id="rId14"/>
    <p:sldId id="2134803246" r:id="rId15"/>
    <p:sldId id="2134803248" r:id="rId16"/>
    <p:sldId id="2134803247" r:id="rId17"/>
    <p:sldId id="13253" r:id="rId18"/>
    <p:sldId id="2134803240" r:id="rId19"/>
    <p:sldId id="2134803146" r:id="rId20"/>
    <p:sldId id="261" r:id="rId21"/>
    <p:sldId id="257" r:id="rId22"/>
    <p:sldId id="259" r:id="rId23"/>
    <p:sldId id="260" r:id="rId24"/>
    <p:sldId id="287" r:id="rId25"/>
    <p:sldId id="295" r:id="rId26"/>
    <p:sldId id="296" r:id="rId27"/>
    <p:sldId id="2134803244" r:id="rId28"/>
    <p:sldId id="309" r:id="rId29"/>
    <p:sldId id="2134803241" r:id="rId30"/>
    <p:sldId id="2134803242" r:id="rId31"/>
    <p:sldId id="2134803243" r:id="rId32"/>
    <p:sldId id="2134803249" r:id="rId33"/>
  </p:sldIdLst>
  <p:sldSz cx="12192000" cy="6858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D22795B-68FF-4B7B-AAB7-854615993F4D}">
          <p14:sldIdLst>
            <p14:sldId id="256"/>
            <p14:sldId id="2134803141"/>
            <p14:sldId id="262"/>
          </p14:sldIdLst>
        </p14:section>
        <p14:section name="DevOps" id="{F025FAD5-2829-4B39-81DD-AFF93B8707C0}">
          <p14:sldIdLst>
            <p14:sldId id="3490"/>
            <p14:sldId id="3529"/>
            <p14:sldId id="3516"/>
            <p14:sldId id="3551"/>
            <p14:sldId id="13339"/>
            <p14:sldId id="2134803245"/>
            <p14:sldId id="2134803246"/>
            <p14:sldId id="2134803248"/>
            <p14:sldId id="2134803247"/>
            <p14:sldId id="13253"/>
          </p14:sldIdLst>
        </p14:section>
        <p14:section name="Azure" id="{8BA1EA09-18A7-4551-9924-992523D77035}">
          <p14:sldIdLst>
            <p14:sldId id="2134803240"/>
            <p14:sldId id="2134803146"/>
            <p14:sldId id="261"/>
            <p14:sldId id="257"/>
            <p14:sldId id="259"/>
            <p14:sldId id="260"/>
            <p14:sldId id="287"/>
            <p14:sldId id="295"/>
            <p14:sldId id="296"/>
            <p14:sldId id="2134803244"/>
            <p14:sldId id="309"/>
            <p14:sldId id="2134803241"/>
            <p14:sldId id="2134803242"/>
            <p14:sldId id="2134803243"/>
          </p14:sldIdLst>
        </p14:section>
        <p14:section name="VS Code" id="{D5D18F84-E484-4D58-8DBC-4F933B12C0DB}">
          <p14:sldIdLst>
            <p14:sldId id="21348032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D28C13-041B-4897-B45C-AB55FF9F77FD}" v="1" dt="2023-05-03T05:48:39.1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8" autoAdjust="0"/>
    <p:restoredTop sz="77094" autoAdjust="0"/>
  </p:normalViewPr>
  <p:slideViewPr>
    <p:cSldViewPr snapToGrid="0" snapToObjects="1">
      <p:cViewPr varScale="1">
        <p:scale>
          <a:sx n="87" d="100"/>
          <a:sy n="87" d="100"/>
        </p:scale>
        <p:origin x="165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diagrams/_rels/data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image" Target="../media/image28.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0779B-6E44-4CE5-B943-FA02F8EDE462}"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CD229B08-07C3-4191-85B8-D644A69B3397}">
      <dgm:prSet phldrT="[Text]"/>
      <dgm:spPr/>
      <dgm:t>
        <a:bodyPr/>
        <a:lstStyle/>
        <a:p>
          <a:r>
            <a:rPr lang="en-US"/>
            <a:t>Management Groups</a:t>
          </a:r>
        </a:p>
      </dgm:t>
    </dgm:pt>
    <dgm:pt modelId="{F39CC871-9BAB-4488-B75B-66888F82DE31}" type="parTrans" cxnId="{D58F3CB5-83A7-40EC-9EE7-69965C616535}">
      <dgm:prSet/>
      <dgm:spPr/>
      <dgm:t>
        <a:bodyPr/>
        <a:lstStyle/>
        <a:p>
          <a:endParaRPr lang="en-US"/>
        </a:p>
      </dgm:t>
    </dgm:pt>
    <dgm:pt modelId="{65C696BF-D502-4F1D-9035-047263ABEF49}" type="sibTrans" cxnId="{D58F3CB5-83A7-40EC-9EE7-69965C616535}">
      <dgm:prSet/>
      <dgm:spPr/>
      <dgm:t>
        <a:bodyPr/>
        <a:lstStyle/>
        <a:p>
          <a:endParaRPr lang="en-US"/>
        </a:p>
      </dgm:t>
    </dgm:pt>
    <dgm:pt modelId="{E4993FDC-4851-4C86-B5EF-211A72B7CDB3}">
      <dgm:prSet phldrT="[Text]"/>
      <dgm:spPr/>
      <dgm:t>
        <a:bodyPr/>
        <a:lstStyle/>
        <a:p>
          <a:r>
            <a:rPr lang="en-US"/>
            <a:t>Subscriptions</a:t>
          </a:r>
        </a:p>
      </dgm:t>
    </dgm:pt>
    <dgm:pt modelId="{C2B30943-C7E9-401D-A14C-8D88EB96EDDA}" type="parTrans" cxnId="{F4FD7209-5563-4F52-9324-024916C1B43E}">
      <dgm:prSet/>
      <dgm:spPr/>
      <dgm:t>
        <a:bodyPr/>
        <a:lstStyle/>
        <a:p>
          <a:endParaRPr lang="en-US"/>
        </a:p>
      </dgm:t>
    </dgm:pt>
    <dgm:pt modelId="{878D0CC3-DA91-4F6C-A03E-3D26B4673CFA}" type="sibTrans" cxnId="{F4FD7209-5563-4F52-9324-024916C1B43E}">
      <dgm:prSet/>
      <dgm:spPr/>
      <dgm:t>
        <a:bodyPr/>
        <a:lstStyle/>
        <a:p>
          <a:endParaRPr lang="en-US"/>
        </a:p>
      </dgm:t>
    </dgm:pt>
    <dgm:pt modelId="{A92D1403-1C26-4080-B7BC-C27F33CF2EC2}">
      <dgm:prSet phldrT="[Text]"/>
      <dgm:spPr/>
      <dgm:t>
        <a:bodyPr/>
        <a:lstStyle/>
        <a:p>
          <a:r>
            <a:rPr lang="en-US"/>
            <a:t>Resource Groups</a:t>
          </a:r>
        </a:p>
      </dgm:t>
    </dgm:pt>
    <dgm:pt modelId="{ECAB70A6-6058-4677-9ECE-B01A28A4FE9A}" type="parTrans" cxnId="{F20F32C9-C428-4773-AB0D-0FF71A2A1A88}">
      <dgm:prSet/>
      <dgm:spPr/>
      <dgm:t>
        <a:bodyPr/>
        <a:lstStyle/>
        <a:p>
          <a:endParaRPr lang="en-US"/>
        </a:p>
      </dgm:t>
    </dgm:pt>
    <dgm:pt modelId="{32964D12-768E-404C-AF2D-0CBB869C7701}" type="sibTrans" cxnId="{F20F32C9-C428-4773-AB0D-0FF71A2A1A88}">
      <dgm:prSet/>
      <dgm:spPr/>
      <dgm:t>
        <a:bodyPr/>
        <a:lstStyle/>
        <a:p>
          <a:endParaRPr lang="en-US"/>
        </a:p>
      </dgm:t>
    </dgm:pt>
    <dgm:pt modelId="{348CD559-94A2-45FD-8754-661E630820EB}">
      <dgm:prSet phldrT="[Text]"/>
      <dgm:spPr/>
      <dgm:t>
        <a:bodyPr/>
        <a:lstStyle/>
        <a:p>
          <a:r>
            <a:rPr lang="en-US"/>
            <a:t>Resource Groups</a:t>
          </a:r>
        </a:p>
      </dgm:t>
    </dgm:pt>
    <dgm:pt modelId="{CFD49CE6-D0EB-47B3-B711-9B8C4B977C3A}" type="parTrans" cxnId="{1D99608A-0973-4A29-BE5C-EB751A00D9C5}">
      <dgm:prSet/>
      <dgm:spPr/>
      <dgm:t>
        <a:bodyPr/>
        <a:lstStyle/>
        <a:p>
          <a:endParaRPr lang="en-US"/>
        </a:p>
      </dgm:t>
    </dgm:pt>
    <dgm:pt modelId="{5A0ED1E5-4618-49D8-AC39-316EE006805B}" type="sibTrans" cxnId="{1D99608A-0973-4A29-BE5C-EB751A00D9C5}">
      <dgm:prSet/>
      <dgm:spPr/>
      <dgm:t>
        <a:bodyPr/>
        <a:lstStyle/>
        <a:p>
          <a:endParaRPr lang="en-US"/>
        </a:p>
      </dgm:t>
    </dgm:pt>
    <dgm:pt modelId="{781D6DFA-115A-4A38-A922-A018A6C785B0}">
      <dgm:prSet phldrT="[Text]"/>
      <dgm:spPr/>
      <dgm:t>
        <a:bodyPr/>
        <a:lstStyle/>
        <a:p>
          <a:r>
            <a:rPr lang="en-US"/>
            <a:t>Subscriptions</a:t>
          </a:r>
        </a:p>
      </dgm:t>
    </dgm:pt>
    <dgm:pt modelId="{54BDEED7-A0AD-4B5B-B924-2F12BDD05D88}" type="parTrans" cxnId="{0A7D7357-14FD-4AC4-B6EC-A264A6AF23E5}">
      <dgm:prSet/>
      <dgm:spPr/>
      <dgm:t>
        <a:bodyPr/>
        <a:lstStyle/>
        <a:p>
          <a:endParaRPr lang="en-US"/>
        </a:p>
      </dgm:t>
    </dgm:pt>
    <dgm:pt modelId="{427C72EB-66CB-48E8-A589-A125404AF195}" type="sibTrans" cxnId="{0A7D7357-14FD-4AC4-B6EC-A264A6AF23E5}">
      <dgm:prSet/>
      <dgm:spPr/>
      <dgm:t>
        <a:bodyPr/>
        <a:lstStyle/>
        <a:p>
          <a:endParaRPr lang="en-US"/>
        </a:p>
      </dgm:t>
    </dgm:pt>
    <dgm:pt modelId="{3FAC699E-45AE-409F-BDCC-2D6841F93ACE}">
      <dgm:prSet phldrT="[Text]"/>
      <dgm:spPr/>
      <dgm:t>
        <a:bodyPr/>
        <a:lstStyle/>
        <a:p>
          <a:r>
            <a:rPr lang="en-US"/>
            <a:t>Resource Groups</a:t>
          </a:r>
        </a:p>
      </dgm:t>
    </dgm:pt>
    <dgm:pt modelId="{993E61FC-C0B2-45AC-9774-C5822573B364}" type="parTrans" cxnId="{D14D3126-7330-4AFF-AA74-10D687275691}">
      <dgm:prSet/>
      <dgm:spPr/>
      <dgm:t>
        <a:bodyPr/>
        <a:lstStyle/>
        <a:p>
          <a:endParaRPr lang="en-US"/>
        </a:p>
      </dgm:t>
    </dgm:pt>
    <dgm:pt modelId="{9CEA9140-3A93-4BB4-A947-9EBAAE048AB4}" type="sibTrans" cxnId="{D14D3126-7330-4AFF-AA74-10D687275691}">
      <dgm:prSet/>
      <dgm:spPr/>
      <dgm:t>
        <a:bodyPr/>
        <a:lstStyle/>
        <a:p>
          <a:endParaRPr lang="en-US"/>
        </a:p>
      </dgm:t>
    </dgm:pt>
    <dgm:pt modelId="{BC38E1CB-66DE-4062-A8CF-3EE2BCD841B1}">
      <dgm:prSet phldrT="[Text]"/>
      <dgm:spPr/>
      <dgm:t>
        <a:bodyPr/>
        <a:lstStyle/>
        <a:p>
          <a:r>
            <a:rPr lang="en-US"/>
            <a:t>Resources</a:t>
          </a:r>
        </a:p>
      </dgm:t>
    </dgm:pt>
    <dgm:pt modelId="{5F315B43-0CE1-4D99-9ACB-8A5D3AF77F60}" type="parTrans" cxnId="{6E81F1CE-6988-4528-8400-5C63241C78D3}">
      <dgm:prSet/>
      <dgm:spPr/>
      <dgm:t>
        <a:bodyPr/>
        <a:lstStyle/>
        <a:p>
          <a:endParaRPr lang="en-US"/>
        </a:p>
      </dgm:t>
    </dgm:pt>
    <dgm:pt modelId="{B543C492-CC09-49D9-A47F-684AEC6107EB}" type="sibTrans" cxnId="{6E81F1CE-6988-4528-8400-5C63241C78D3}">
      <dgm:prSet/>
      <dgm:spPr/>
      <dgm:t>
        <a:bodyPr/>
        <a:lstStyle/>
        <a:p>
          <a:endParaRPr lang="en-US"/>
        </a:p>
      </dgm:t>
    </dgm:pt>
    <dgm:pt modelId="{57807839-2BF3-40B4-8F27-52EBC140092E}">
      <dgm:prSet phldrT="[Text]"/>
      <dgm:spPr/>
      <dgm:t>
        <a:bodyPr/>
        <a:lstStyle/>
        <a:p>
          <a:r>
            <a:rPr lang="en-US"/>
            <a:t>Resources</a:t>
          </a:r>
        </a:p>
      </dgm:t>
    </dgm:pt>
    <dgm:pt modelId="{D0B635D8-0976-43D4-B93E-E191BC39B43F}" type="parTrans" cxnId="{6204E432-EABC-46D9-BAA9-2C5520897501}">
      <dgm:prSet/>
      <dgm:spPr/>
      <dgm:t>
        <a:bodyPr/>
        <a:lstStyle/>
        <a:p>
          <a:endParaRPr lang="en-US"/>
        </a:p>
      </dgm:t>
    </dgm:pt>
    <dgm:pt modelId="{45126DCB-EECE-419B-8FE7-D31FAC0364B3}" type="sibTrans" cxnId="{6204E432-EABC-46D9-BAA9-2C5520897501}">
      <dgm:prSet/>
      <dgm:spPr/>
      <dgm:t>
        <a:bodyPr/>
        <a:lstStyle/>
        <a:p>
          <a:endParaRPr lang="en-US"/>
        </a:p>
      </dgm:t>
    </dgm:pt>
    <dgm:pt modelId="{06EC21EF-1DCF-4223-8578-A06D5FEB4625}">
      <dgm:prSet phldrT="[Text]"/>
      <dgm:spPr/>
      <dgm:t>
        <a:bodyPr/>
        <a:lstStyle/>
        <a:p>
          <a:r>
            <a:rPr lang="en-US"/>
            <a:t>Resources</a:t>
          </a:r>
        </a:p>
      </dgm:t>
    </dgm:pt>
    <dgm:pt modelId="{4BCC76D4-E0CA-4B6E-99D6-89C0ABD79C0E}" type="parTrans" cxnId="{06424C7A-86A8-4C3E-91C8-9616F4CB2A35}">
      <dgm:prSet/>
      <dgm:spPr/>
      <dgm:t>
        <a:bodyPr/>
        <a:lstStyle/>
        <a:p>
          <a:endParaRPr lang="en-US"/>
        </a:p>
      </dgm:t>
    </dgm:pt>
    <dgm:pt modelId="{C9E31827-A862-4195-AB25-739244E62259}" type="sibTrans" cxnId="{06424C7A-86A8-4C3E-91C8-9616F4CB2A35}">
      <dgm:prSet/>
      <dgm:spPr/>
      <dgm:t>
        <a:bodyPr/>
        <a:lstStyle/>
        <a:p>
          <a:endParaRPr lang="en-US"/>
        </a:p>
      </dgm:t>
    </dgm:pt>
    <dgm:pt modelId="{953466D1-191C-4BCC-9768-5E04FAAB8251}">
      <dgm:prSet phldrT="[Text]"/>
      <dgm:spPr/>
      <dgm:t>
        <a:bodyPr/>
        <a:lstStyle/>
        <a:p>
          <a:r>
            <a:rPr lang="en-US"/>
            <a:t>Resources</a:t>
          </a:r>
        </a:p>
      </dgm:t>
    </dgm:pt>
    <dgm:pt modelId="{F24C5C6B-BBA8-4116-A33B-060D03ABE885}" type="parTrans" cxnId="{3B86C1AC-3534-4CC9-B45B-4BA18EB719D9}">
      <dgm:prSet/>
      <dgm:spPr/>
      <dgm:t>
        <a:bodyPr/>
        <a:lstStyle/>
        <a:p>
          <a:endParaRPr lang="en-US"/>
        </a:p>
      </dgm:t>
    </dgm:pt>
    <dgm:pt modelId="{9E8B64A4-FE68-498E-B0DC-653517453151}" type="sibTrans" cxnId="{3B86C1AC-3534-4CC9-B45B-4BA18EB719D9}">
      <dgm:prSet/>
      <dgm:spPr/>
      <dgm:t>
        <a:bodyPr/>
        <a:lstStyle/>
        <a:p>
          <a:endParaRPr lang="en-US"/>
        </a:p>
      </dgm:t>
    </dgm:pt>
    <dgm:pt modelId="{59FDA2E8-2827-43E5-A953-8F1D85A6DB8D}" type="pres">
      <dgm:prSet presAssocID="{DA20779B-6E44-4CE5-B943-FA02F8EDE462}" presName="hierChild1" presStyleCnt="0">
        <dgm:presLayoutVars>
          <dgm:chPref val="1"/>
          <dgm:dir/>
          <dgm:animOne val="branch"/>
          <dgm:animLvl val="lvl"/>
          <dgm:resizeHandles/>
        </dgm:presLayoutVars>
      </dgm:prSet>
      <dgm:spPr/>
    </dgm:pt>
    <dgm:pt modelId="{002D0B53-4975-49F1-8BAA-C3369DE111C7}" type="pres">
      <dgm:prSet presAssocID="{CD229B08-07C3-4191-85B8-D644A69B3397}" presName="hierRoot1" presStyleCnt="0"/>
      <dgm:spPr/>
    </dgm:pt>
    <dgm:pt modelId="{C7CABCF2-142E-454D-86F1-570DF9527F87}" type="pres">
      <dgm:prSet presAssocID="{CD229B08-07C3-4191-85B8-D644A69B3397}" presName="composite" presStyleCnt="0"/>
      <dgm:spPr/>
    </dgm:pt>
    <dgm:pt modelId="{226E6972-E016-4001-980C-CB3014987E33}" type="pres">
      <dgm:prSet presAssocID="{CD229B08-07C3-4191-85B8-D644A69B3397}"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22F4468-87FF-4210-AC3C-127DD5B4C571}" type="pres">
      <dgm:prSet presAssocID="{CD229B08-07C3-4191-85B8-D644A69B3397}" presName="text" presStyleLbl="revTx" presStyleIdx="0" presStyleCnt="10">
        <dgm:presLayoutVars>
          <dgm:chPref val="3"/>
        </dgm:presLayoutVars>
      </dgm:prSet>
      <dgm:spPr/>
    </dgm:pt>
    <dgm:pt modelId="{A4DFCCD9-BC3D-4AE8-BAC3-B7A906078D1F}" type="pres">
      <dgm:prSet presAssocID="{CD229B08-07C3-4191-85B8-D644A69B3397}" presName="hierChild2" presStyleCnt="0"/>
      <dgm:spPr/>
    </dgm:pt>
    <dgm:pt modelId="{9615F713-8D23-4A44-A72F-2F656B61E232}" type="pres">
      <dgm:prSet presAssocID="{C2B30943-C7E9-401D-A14C-8D88EB96EDDA}" presName="Name10" presStyleLbl="parChTrans1D2" presStyleIdx="0" presStyleCnt="2"/>
      <dgm:spPr/>
    </dgm:pt>
    <dgm:pt modelId="{661F5ECA-FD34-4AF1-B659-10FFAF99693F}" type="pres">
      <dgm:prSet presAssocID="{E4993FDC-4851-4C86-B5EF-211A72B7CDB3}" presName="hierRoot2" presStyleCnt="0"/>
      <dgm:spPr/>
    </dgm:pt>
    <dgm:pt modelId="{3B86466F-5D44-4373-9EB1-24A1940B1F54}" type="pres">
      <dgm:prSet presAssocID="{E4993FDC-4851-4C86-B5EF-211A72B7CDB3}" presName="composite2" presStyleCnt="0"/>
      <dgm:spPr/>
    </dgm:pt>
    <dgm:pt modelId="{CC0BB601-38D9-47BE-8FBF-8715D49FFE67}" type="pres">
      <dgm:prSet presAssocID="{E4993FDC-4851-4C86-B5EF-211A72B7CDB3}" presName="image2" presStyleLbl="node2"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C7478E49-E1A3-4AF7-B491-E0900ADE37BE}" type="pres">
      <dgm:prSet presAssocID="{E4993FDC-4851-4C86-B5EF-211A72B7CDB3}" presName="text2" presStyleLbl="revTx" presStyleIdx="1" presStyleCnt="10">
        <dgm:presLayoutVars>
          <dgm:chPref val="3"/>
        </dgm:presLayoutVars>
      </dgm:prSet>
      <dgm:spPr/>
    </dgm:pt>
    <dgm:pt modelId="{B4542E8E-5847-4C09-BB4B-0919B3084836}" type="pres">
      <dgm:prSet presAssocID="{E4993FDC-4851-4C86-B5EF-211A72B7CDB3}" presName="hierChild3" presStyleCnt="0"/>
      <dgm:spPr/>
    </dgm:pt>
    <dgm:pt modelId="{CA21242F-2A0D-44C0-8B19-DC057D1F9B1E}" type="pres">
      <dgm:prSet presAssocID="{ECAB70A6-6058-4677-9ECE-B01A28A4FE9A}" presName="Name17" presStyleLbl="parChTrans1D3" presStyleIdx="0" presStyleCnt="3"/>
      <dgm:spPr/>
    </dgm:pt>
    <dgm:pt modelId="{0192DA7E-3961-45A1-B1BD-5844A3F53BCC}" type="pres">
      <dgm:prSet presAssocID="{A92D1403-1C26-4080-B7BC-C27F33CF2EC2}" presName="hierRoot3" presStyleCnt="0"/>
      <dgm:spPr/>
    </dgm:pt>
    <dgm:pt modelId="{784E9F9D-3169-4CA4-BB24-00A368B3DA4B}" type="pres">
      <dgm:prSet presAssocID="{A92D1403-1C26-4080-B7BC-C27F33CF2EC2}" presName="composite3" presStyleCnt="0"/>
      <dgm:spPr/>
    </dgm:pt>
    <dgm:pt modelId="{75A1E664-E226-4EF1-89A6-30865305699E}" type="pres">
      <dgm:prSet presAssocID="{A92D1403-1C26-4080-B7BC-C27F33CF2EC2}" presName="image3" presStyleLbl="node3" presStyleIdx="0"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E5D91CE1-4DDD-4920-93E5-DD158248CE1B}" type="pres">
      <dgm:prSet presAssocID="{A92D1403-1C26-4080-B7BC-C27F33CF2EC2}" presName="text3" presStyleLbl="revTx" presStyleIdx="2" presStyleCnt="10">
        <dgm:presLayoutVars>
          <dgm:chPref val="3"/>
        </dgm:presLayoutVars>
      </dgm:prSet>
      <dgm:spPr/>
    </dgm:pt>
    <dgm:pt modelId="{2EF2EC14-4D95-4158-8367-9D872632B663}" type="pres">
      <dgm:prSet presAssocID="{A92D1403-1C26-4080-B7BC-C27F33CF2EC2}" presName="hierChild4" presStyleCnt="0"/>
      <dgm:spPr/>
    </dgm:pt>
    <dgm:pt modelId="{96184501-83F7-44B0-8DAC-676632128891}" type="pres">
      <dgm:prSet presAssocID="{5F315B43-0CE1-4D99-9ACB-8A5D3AF77F60}" presName="Name23" presStyleLbl="parChTrans1D4" presStyleIdx="0" presStyleCnt="4"/>
      <dgm:spPr/>
    </dgm:pt>
    <dgm:pt modelId="{6B0B23A6-7593-4A44-8EF9-1A3FE178210E}" type="pres">
      <dgm:prSet presAssocID="{BC38E1CB-66DE-4062-A8CF-3EE2BCD841B1}" presName="hierRoot4" presStyleCnt="0"/>
      <dgm:spPr/>
    </dgm:pt>
    <dgm:pt modelId="{125DC84F-13C7-4837-930C-B725EB71B2FB}" type="pres">
      <dgm:prSet presAssocID="{BC38E1CB-66DE-4062-A8CF-3EE2BCD841B1}" presName="composite4" presStyleCnt="0"/>
      <dgm:spPr/>
    </dgm:pt>
    <dgm:pt modelId="{006857C3-9807-46BD-A4CE-B6F0DC4DB557}" type="pres">
      <dgm:prSet presAssocID="{BC38E1CB-66DE-4062-A8CF-3EE2BCD841B1}" presName="image4" presStyleLbl="node4" presStyleIdx="0"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3B210676-3502-4D13-96F4-381A1B242E25}" type="pres">
      <dgm:prSet presAssocID="{BC38E1CB-66DE-4062-A8CF-3EE2BCD841B1}" presName="text4" presStyleLbl="revTx" presStyleIdx="3" presStyleCnt="10">
        <dgm:presLayoutVars>
          <dgm:chPref val="3"/>
        </dgm:presLayoutVars>
      </dgm:prSet>
      <dgm:spPr/>
    </dgm:pt>
    <dgm:pt modelId="{B6FFCED4-2D74-4F22-9321-FE32673C56D5}" type="pres">
      <dgm:prSet presAssocID="{BC38E1CB-66DE-4062-A8CF-3EE2BCD841B1}" presName="hierChild5" presStyleCnt="0"/>
      <dgm:spPr/>
    </dgm:pt>
    <dgm:pt modelId="{646A189D-6F9B-481D-AAC9-16CA2E81E6AF}" type="pres">
      <dgm:prSet presAssocID="{D0B635D8-0976-43D4-B93E-E191BC39B43F}" presName="Name23" presStyleLbl="parChTrans1D4" presStyleIdx="1" presStyleCnt="4"/>
      <dgm:spPr/>
    </dgm:pt>
    <dgm:pt modelId="{84B4BCDF-AAE8-4441-9CB1-5D34B3DD66C6}" type="pres">
      <dgm:prSet presAssocID="{57807839-2BF3-40B4-8F27-52EBC140092E}" presName="hierRoot4" presStyleCnt="0"/>
      <dgm:spPr/>
    </dgm:pt>
    <dgm:pt modelId="{9254C218-2CF0-4909-95A9-FE0D8820F847}" type="pres">
      <dgm:prSet presAssocID="{57807839-2BF3-40B4-8F27-52EBC140092E}" presName="composite4" presStyleCnt="0"/>
      <dgm:spPr/>
    </dgm:pt>
    <dgm:pt modelId="{4580CE35-8D17-4856-8A40-031D994FB3F6}" type="pres">
      <dgm:prSet presAssocID="{57807839-2BF3-40B4-8F27-52EBC140092E}" presName="image4" presStyleLbl="node4" presStyleIdx="1" presStyleCnt="4"/>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25FBD453-7679-4944-9E2E-929F781EA92B}" type="pres">
      <dgm:prSet presAssocID="{57807839-2BF3-40B4-8F27-52EBC140092E}" presName="text4" presStyleLbl="revTx" presStyleIdx="4" presStyleCnt="10">
        <dgm:presLayoutVars>
          <dgm:chPref val="3"/>
        </dgm:presLayoutVars>
      </dgm:prSet>
      <dgm:spPr/>
    </dgm:pt>
    <dgm:pt modelId="{185FD187-E31A-444A-A107-86CEC1C27916}" type="pres">
      <dgm:prSet presAssocID="{57807839-2BF3-40B4-8F27-52EBC140092E}" presName="hierChild5" presStyleCnt="0"/>
      <dgm:spPr/>
    </dgm:pt>
    <dgm:pt modelId="{391EFBBE-77F1-451F-99FA-4A4AFC06C930}" type="pres">
      <dgm:prSet presAssocID="{CFD49CE6-D0EB-47B3-B711-9B8C4B977C3A}" presName="Name17" presStyleLbl="parChTrans1D3" presStyleIdx="1" presStyleCnt="3"/>
      <dgm:spPr/>
    </dgm:pt>
    <dgm:pt modelId="{BC222DDD-D175-49F7-ACC1-9A1DD3C25E88}" type="pres">
      <dgm:prSet presAssocID="{348CD559-94A2-45FD-8754-661E630820EB}" presName="hierRoot3" presStyleCnt="0"/>
      <dgm:spPr/>
    </dgm:pt>
    <dgm:pt modelId="{7AA7D50E-2482-4077-9E88-E7AF5DC93BBF}" type="pres">
      <dgm:prSet presAssocID="{348CD559-94A2-45FD-8754-661E630820EB}" presName="composite3" presStyleCnt="0"/>
      <dgm:spPr/>
    </dgm:pt>
    <dgm:pt modelId="{2BC7C1AF-D1B8-4FC2-85D2-18BFA381954B}" type="pres">
      <dgm:prSet presAssocID="{348CD559-94A2-45FD-8754-661E630820EB}" presName="image3" presStyleLbl="node3"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4E767633-ED22-49AF-98AE-6C30379663E8}" type="pres">
      <dgm:prSet presAssocID="{348CD559-94A2-45FD-8754-661E630820EB}" presName="text3" presStyleLbl="revTx" presStyleIdx="5" presStyleCnt="10">
        <dgm:presLayoutVars>
          <dgm:chPref val="3"/>
        </dgm:presLayoutVars>
      </dgm:prSet>
      <dgm:spPr/>
    </dgm:pt>
    <dgm:pt modelId="{3806819C-13EB-4B0B-B6ED-80DE07C3A46E}" type="pres">
      <dgm:prSet presAssocID="{348CD559-94A2-45FD-8754-661E630820EB}" presName="hierChild4" presStyleCnt="0"/>
      <dgm:spPr/>
    </dgm:pt>
    <dgm:pt modelId="{DF36F91A-4684-43E2-B0B1-1FE390419A69}" type="pres">
      <dgm:prSet presAssocID="{4BCC76D4-E0CA-4B6E-99D6-89C0ABD79C0E}" presName="Name23" presStyleLbl="parChTrans1D4" presStyleIdx="2" presStyleCnt="4"/>
      <dgm:spPr/>
    </dgm:pt>
    <dgm:pt modelId="{9CB12A78-626A-47A6-86FD-DF64B7EF82FD}" type="pres">
      <dgm:prSet presAssocID="{06EC21EF-1DCF-4223-8578-A06D5FEB4625}" presName="hierRoot4" presStyleCnt="0"/>
      <dgm:spPr/>
    </dgm:pt>
    <dgm:pt modelId="{3B60E845-8605-41BF-946E-A2353EC9EFF7}" type="pres">
      <dgm:prSet presAssocID="{06EC21EF-1DCF-4223-8578-A06D5FEB4625}" presName="composite4" presStyleCnt="0"/>
      <dgm:spPr/>
    </dgm:pt>
    <dgm:pt modelId="{D30C54D0-BFF1-4FB5-97DE-F8DC8E50C856}" type="pres">
      <dgm:prSet presAssocID="{06EC21EF-1DCF-4223-8578-A06D5FEB4625}" presName="image4" presStyleLbl="node4" presStyleIdx="2" presStyleCnt="4"/>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pt>
    <dgm:pt modelId="{35691D64-8500-4DDA-B3AD-DFA36C92C32A}" type="pres">
      <dgm:prSet presAssocID="{06EC21EF-1DCF-4223-8578-A06D5FEB4625}" presName="text4" presStyleLbl="revTx" presStyleIdx="6" presStyleCnt="10">
        <dgm:presLayoutVars>
          <dgm:chPref val="3"/>
        </dgm:presLayoutVars>
      </dgm:prSet>
      <dgm:spPr/>
    </dgm:pt>
    <dgm:pt modelId="{37162685-7CEF-4651-89AC-286EEC2923E3}" type="pres">
      <dgm:prSet presAssocID="{06EC21EF-1DCF-4223-8578-A06D5FEB4625}" presName="hierChild5" presStyleCnt="0"/>
      <dgm:spPr/>
    </dgm:pt>
    <dgm:pt modelId="{21CC6362-C7B2-412C-9F6A-19D334E17C8A}" type="pres">
      <dgm:prSet presAssocID="{54BDEED7-A0AD-4B5B-B924-2F12BDD05D88}" presName="Name10" presStyleLbl="parChTrans1D2" presStyleIdx="1" presStyleCnt="2"/>
      <dgm:spPr/>
    </dgm:pt>
    <dgm:pt modelId="{B0017023-AA8F-416D-85B0-EDC2A33FAB44}" type="pres">
      <dgm:prSet presAssocID="{781D6DFA-115A-4A38-A922-A018A6C785B0}" presName="hierRoot2" presStyleCnt="0"/>
      <dgm:spPr/>
    </dgm:pt>
    <dgm:pt modelId="{11D7C44D-C4ED-47EB-B26A-8DD936BA1E5A}" type="pres">
      <dgm:prSet presAssocID="{781D6DFA-115A-4A38-A922-A018A6C785B0}" presName="composite2" presStyleCnt="0"/>
      <dgm:spPr/>
    </dgm:pt>
    <dgm:pt modelId="{FDE1FAB8-8372-4B9E-96F9-B9761A676F4C}" type="pres">
      <dgm:prSet presAssocID="{781D6DFA-115A-4A38-A922-A018A6C785B0}" presName="image2" presStyleLbl="node2"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C3C5171F-A185-4AFD-A74F-A03F491EB3CB}" type="pres">
      <dgm:prSet presAssocID="{781D6DFA-115A-4A38-A922-A018A6C785B0}" presName="text2" presStyleLbl="revTx" presStyleIdx="7" presStyleCnt="10">
        <dgm:presLayoutVars>
          <dgm:chPref val="3"/>
        </dgm:presLayoutVars>
      </dgm:prSet>
      <dgm:spPr/>
    </dgm:pt>
    <dgm:pt modelId="{265B7B3D-DF32-4BB9-BF53-798F21C0EB81}" type="pres">
      <dgm:prSet presAssocID="{781D6DFA-115A-4A38-A922-A018A6C785B0}" presName="hierChild3" presStyleCnt="0"/>
      <dgm:spPr/>
    </dgm:pt>
    <dgm:pt modelId="{0E44C246-E7D5-41BB-A4C6-EB2E9CA5A9C7}" type="pres">
      <dgm:prSet presAssocID="{993E61FC-C0B2-45AC-9774-C5822573B364}" presName="Name17" presStyleLbl="parChTrans1D3" presStyleIdx="2" presStyleCnt="3"/>
      <dgm:spPr/>
    </dgm:pt>
    <dgm:pt modelId="{66715CF3-A9D2-40F0-AD40-E1B925EE024B}" type="pres">
      <dgm:prSet presAssocID="{3FAC699E-45AE-409F-BDCC-2D6841F93ACE}" presName="hierRoot3" presStyleCnt="0"/>
      <dgm:spPr/>
    </dgm:pt>
    <dgm:pt modelId="{0779C149-D66E-456B-BDE6-F4F1A42DDE6E}" type="pres">
      <dgm:prSet presAssocID="{3FAC699E-45AE-409F-BDCC-2D6841F93ACE}" presName="composite3" presStyleCnt="0"/>
      <dgm:spPr/>
    </dgm:pt>
    <dgm:pt modelId="{53F0DBB6-1A51-4271-86BA-3AFA451467A8}" type="pres">
      <dgm:prSet presAssocID="{3FAC699E-45AE-409F-BDCC-2D6841F93ACE}" presName="image3" presStyleLbl="node3"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ED879463-F1D9-4D1B-8921-A028BFE2BA92}" type="pres">
      <dgm:prSet presAssocID="{3FAC699E-45AE-409F-BDCC-2D6841F93ACE}" presName="text3" presStyleLbl="revTx" presStyleIdx="8" presStyleCnt="10">
        <dgm:presLayoutVars>
          <dgm:chPref val="3"/>
        </dgm:presLayoutVars>
      </dgm:prSet>
      <dgm:spPr/>
    </dgm:pt>
    <dgm:pt modelId="{C0D352DB-E722-42B7-B561-2335F0429C7E}" type="pres">
      <dgm:prSet presAssocID="{3FAC699E-45AE-409F-BDCC-2D6841F93ACE}" presName="hierChild4" presStyleCnt="0"/>
      <dgm:spPr/>
    </dgm:pt>
    <dgm:pt modelId="{B4C86610-1B84-4AD9-A696-4D4B32E9AECE}" type="pres">
      <dgm:prSet presAssocID="{F24C5C6B-BBA8-4116-A33B-060D03ABE885}" presName="Name23" presStyleLbl="parChTrans1D4" presStyleIdx="3" presStyleCnt="4"/>
      <dgm:spPr/>
    </dgm:pt>
    <dgm:pt modelId="{752096AC-22E8-4A51-A574-234CDE7675FB}" type="pres">
      <dgm:prSet presAssocID="{953466D1-191C-4BCC-9768-5E04FAAB8251}" presName="hierRoot4" presStyleCnt="0"/>
      <dgm:spPr/>
    </dgm:pt>
    <dgm:pt modelId="{1E8905C2-153F-4F98-A229-FF7274487095}" type="pres">
      <dgm:prSet presAssocID="{953466D1-191C-4BCC-9768-5E04FAAB8251}" presName="composite4" presStyleCnt="0"/>
      <dgm:spPr/>
    </dgm:pt>
    <dgm:pt modelId="{708A505E-A09E-4A1D-B510-F639EF69E060}" type="pres">
      <dgm:prSet presAssocID="{953466D1-191C-4BCC-9768-5E04FAAB8251}" presName="image4" presStyleLbl="node4" presStyleIdx="3" presStyleCnt="4"/>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dgm:spPr>
    </dgm:pt>
    <dgm:pt modelId="{017BF9DF-D6CE-48E7-B761-FC9CF7C78DF9}" type="pres">
      <dgm:prSet presAssocID="{953466D1-191C-4BCC-9768-5E04FAAB8251}" presName="text4" presStyleLbl="revTx" presStyleIdx="9" presStyleCnt="10">
        <dgm:presLayoutVars>
          <dgm:chPref val="3"/>
        </dgm:presLayoutVars>
      </dgm:prSet>
      <dgm:spPr/>
    </dgm:pt>
    <dgm:pt modelId="{4B6CD074-43FD-4A88-8CF3-0BE4926E219A}" type="pres">
      <dgm:prSet presAssocID="{953466D1-191C-4BCC-9768-5E04FAAB8251}" presName="hierChild5" presStyleCnt="0"/>
      <dgm:spPr/>
    </dgm:pt>
  </dgm:ptLst>
  <dgm:cxnLst>
    <dgm:cxn modelId="{F4FD7209-5563-4F52-9324-024916C1B43E}" srcId="{CD229B08-07C3-4191-85B8-D644A69B3397}" destId="{E4993FDC-4851-4C86-B5EF-211A72B7CDB3}" srcOrd="0" destOrd="0" parTransId="{C2B30943-C7E9-401D-A14C-8D88EB96EDDA}" sibTransId="{878D0CC3-DA91-4F6C-A03E-3D26B4673CFA}"/>
    <dgm:cxn modelId="{D14D3126-7330-4AFF-AA74-10D687275691}" srcId="{781D6DFA-115A-4A38-A922-A018A6C785B0}" destId="{3FAC699E-45AE-409F-BDCC-2D6841F93ACE}" srcOrd="0" destOrd="0" parTransId="{993E61FC-C0B2-45AC-9774-C5822573B364}" sibTransId="{9CEA9140-3A93-4BB4-A947-9EBAAE048AB4}"/>
    <dgm:cxn modelId="{124FB827-99D6-44F7-A9BC-DABF07120F6C}" type="presOf" srcId="{CD229B08-07C3-4191-85B8-D644A69B3397}" destId="{C22F4468-87FF-4210-AC3C-127DD5B4C571}" srcOrd="0" destOrd="0" presId="urn:microsoft.com/office/officeart/2009/layout/CirclePictureHierarchy"/>
    <dgm:cxn modelId="{022D6F28-E0D9-4BA3-90A2-0A31DDC3E91F}" type="presOf" srcId="{993E61FC-C0B2-45AC-9774-C5822573B364}" destId="{0E44C246-E7D5-41BB-A4C6-EB2E9CA5A9C7}" srcOrd="0" destOrd="0" presId="urn:microsoft.com/office/officeart/2009/layout/CirclePictureHierarchy"/>
    <dgm:cxn modelId="{6204E432-EABC-46D9-BAA9-2C5520897501}" srcId="{A92D1403-1C26-4080-B7BC-C27F33CF2EC2}" destId="{57807839-2BF3-40B4-8F27-52EBC140092E}" srcOrd="1" destOrd="0" parTransId="{D0B635D8-0976-43D4-B93E-E191BC39B43F}" sibTransId="{45126DCB-EECE-419B-8FE7-D31FAC0364B3}"/>
    <dgm:cxn modelId="{DFA61744-1788-4308-B559-E730DB6CD772}" type="presOf" srcId="{BC38E1CB-66DE-4062-A8CF-3EE2BCD841B1}" destId="{3B210676-3502-4D13-96F4-381A1B242E25}" srcOrd="0" destOrd="0" presId="urn:microsoft.com/office/officeart/2009/layout/CirclePictureHierarchy"/>
    <dgm:cxn modelId="{F0C3496F-B6F4-441D-B443-5450C6A3A66D}" type="presOf" srcId="{781D6DFA-115A-4A38-A922-A018A6C785B0}" destId="{C3C5171F-A185-4AFD-A74F-A03F491EB3CB}" srcOrd="0" destOrd="0" presId="urn:microsoft.com/office/officeart/2009/layout/CirclePictureHierarchy"/>
    <dgm:cxn modelId="{0A7D7357-14FD-4AC4-B6EC-A264A6AF23E5}" srcId="{CD229B08-07C3-4191-85B8-D644A69B3397}" destId="{781D6DFA-115A-4A38-A922-A018A6C785B0}" srcOrd="1" destOrd="0" parTransId="{54BDEED7-A0AD-4B5B-B924-2F12BDD05D88}" sibTransId="{427C72EB-66CB-48E8-A589-A125404AF195}"/>
    <dgm:cxn modelId="{06424C7A-86A8-4C3E-91C8-9616F4CB2A35}" srcId="{348CD559-94A2-45FD-8754-661E630820EB}" destId="{06EC21EF-1DCF-4223-8578-A06D5FEB4625}" srcOrd="0" destOrd="0" parTransId="{4BCC76D4-E0CA-4B6E-99D6-89C0ABD79C0E}" sibTransId="{C9E31827-A862-4195-AB25-739244E62259}"/>
    <dgm:cxn modelId="{C262F887-BB5A-438C-A13D-E46B0BC93C52}" type="presOf" srcId="{A92D1403-1C26-4080-B7BC-C27F33CF2EC2}" destId="{E5D91CE1-4DDD-4920-93E5-DD158248CE1B}" srcOrd="0" destOrd="0" presId="urn:microsoft.com/office/officeart/2009/layout/CirclePictureHierarchy"/>
    <dgm:cxn modelId="{75C00988-0BA9-4534-BEC5-2C111A566D1A}" type="presOf" srcId="{348CD559-94A2-45FD-8754-661E630820EB}" destId="{4E767633-ED22-49AF-98AE-6C30379663E8}" srcOrd="0" destOrd="0" presId="urn:microsoft.com/office/officeart/2009/layout/CirclePictureHierarchy"/>
    <dgm:cxn modelId="{1D99608A-0973-4A29-BE5C-EB751A00D9C5}" srcId="{E4993FDC-4851-4C86-B5EF-211A72B7CDB3}" destId="{348CD559-94A2-45FD-8754-661E630820EB}" srcOrd="1" destOrd="0" parTransId="{CFD49CE6-D0EB-47B3-B711-9B8C4B977C3A}" sibTransId="{5A0ED1E5-4618-49D8-AC39-316EE006805B}"/>
    <dgm:cxn modelId="{96C21099-0D2A-4773-B63D-EC4C214EA560}" type="presOf" srcId="{F24C5C6B-BBA8-4116-A33B-060D03ABE885}" destId="{B4C86610-1B84-4AD9-A696-4D4B32E9AECE}" srcOrd="0" destOrd="0" presId="urn:microsoft.com/office/officeart/2009/layout/CirclePictureHierarchy"/>
    <dgm:cxn modelId="{3B86C1AC-3534-4CC9-B45B-4BA18EB719D9}" srcId="{3FAC699E-45AE-409F-BDCC-2D6841F93ACE}" destId="{953466D1-191C-4BCC-9768-5E04FAAB8251}" srcOrd="0" destOrd="0" parTransId="{F24C5C6B-BBA8-4116-A33B-060D03ABE885}" sibTransId="{9E8B64A4-FE68-498E-B0DC-653517453151}"/>
    <dgm:cxn modelId="{DE04D7AE-C231-4FB4-A7B9-5B7288E9ACF2}" type="presOf" srcId="{5F315B43-0CE1-4D99-9ACB-8A5D3AF77F60}" destId="{96184501-83F7-44B0-8DAC-676632128891}" srcOrd="0" destOrd="0" presId="urn:microsoft.com/office/officeart/2009/layout/CirclePictureHierarchy"/>
    <dgm:cxn modelId="{55EBC3B2-196E-4A65-B0DA-CC349BC654D7}" type="presOf" srcId="{3FAC699E-45AE-409F-BDCC-2D6841F93ACE}" destId="{ED879463-F1D9-4D1B-8921-A028BFE2BA92}" srcOrd="0" destOrd="0" presId="urn:microsoft.com/office/officeart/2009/layout/CirclePictureHierarchy"/>
    <dgm:cxn modelId="{B8FB16B3-990D-4D03-A081-F2459741C8FB}" type="presOf" srcId="{E4993FDC-4851-4C86-B5EF-211A72B7CDB3}" destId="{C7478E49-E1A3-4AF7-B491-E0900ADE37BE}" srcOrd="0" destOrd="0" presId="urn:microsoft.com/office/officeart/2009/layout/CirclePictureHierarchy"/>
    <dgm:cxn modelId="{D58F3CB5-83A7-40EC-9EE7-69965C616535}" srcId="{DA20779B-6E44-4CE5-B943-FA02F8EDE462}" destId="{CD229B08-07C3-4191-85B8-D644A69B3397}" srcOrd="0" destOrd="0" parTransId="{F39CC871-9BAB-4488-B75B-66888F82DE31}" sibTransId="{65C696BF-D502-4F1D-9035-047263ABEF49}"/>
    <dgm:cxn modelId="{F20F32C9-C428-4773-AB0D-0FF71A2A1A88}" srcId="{E4993FDC-4851-4C86-B5EF-211A72B7CDB3}" destId="{A92D1403-1C26-4080-B7BC-C27F33CF2EC2}" srcOrd="0" destOrd="0" parTransId="{ECAB70A6-6058-4677-9ECE-B01A28A4FE9A}" sibTransId="{32964D12-768E-404C-AF2D-0CBB869C7701}"/>
    <dgm:cxn modelId="{3C25A5CA-EDC9-4F75-A84B-D38B8E683C46}" type="presOf" srcId="{54BDEED7-A0AD-4B5B-B924-2F12BDD05D88}" destId="{21CC6362-C7B2-412C-9F6A-19D334E17C8A}" srcOrd="0" destOrd="0" presId="urn:microsoft.com/office/officeart/2009/layout/CirclePictureHierarchy"/>
    <dgm:cxn modelId="{90458CCE-8C41-43E2-A8B3-185EDA06B4DE}" type="presOf" srcId="{CFD49CE6-D0EB-47B3-B711-9B8C4B977C3A}" destId="{391EFBBE-77F1-451F-99FA-4A4AFC06C930}" srcOrd="0" destOrd="0" presId="urn:microsoft.com/office/officeart/2009/layout/CirclePictureHierarchy"/>
    <dgm:cxn modelId="{6E81F1CE-6988-4528-8400-5C63241C78D3}" srcId="{A92D1403-1C26-4080-B7BC-C27F33CF2EC2}" destId="{BC38E1CB-66DE-4062-A8CF-3EE2BCD841B1}" srcOrd="0" destOrd="0" parTransId="{5F315B43-0CE1-4D99-9ACB-8A5D3AF77F60}" sibTransId="{B543C492-CC09-49D9-A47F-684AEC6107EB}"/>
    <dgm:cxn modelId="{470651D3-5D7B-4E32-A3E4-39CF1583F681}" type="presOf" srcId="{06EC21EF-1DCF-4223-8578-A06D5FEB4625}" destId="{35691D64-8500-4DDA-B3AD-DFA36C92C32A}" srcOrd="0" destOrd="0" presId="urn:microsoft.com/office/officeart/2009/layout/CirclePictureHierarchy"/>
    <dgm:cxn modelId="{8B51A9D9-1A63-46E2-A52E-8EE82CC9EB23}" type="presOf" srcId="{ECAB70A6-6058-4677-9ECE-B01A28A4FE9A}" destId="{CA21242F-2A0D-44C0-8B19-DC057D1F9B1E}" srcOrd="0" destOrd="0" presId="urn:microsoft.com/office/officeart/2009/layout/CirclePictureHierarchy"/>
    <dgm:cxn modelId="{4413C2D9-8D77-4384-9BE6-D28D39DA014A}" type="presOf" srcId="{DA20779B-6E44-4CE5-B943-FA02F8EDE462}" destId="{59FDA2E8-2827-43E5-A953-8F1D85A6DB8D}" srcOrd="0" destOrd="0" presId="urn:microsoft.com/office/officeart/2009/layout/CirclePictureHierarchy"/>
    <dgm:cxn modelId="{911447DF-5518-470A-BF40-6AC0CDB7354E}" type="presOf" srcId="{4BCC76D4-E0CA-4B6E-99D6-89C0ABD79C0E}" destId="{DF36F91A-4684-43E2-B0B1-1FE390419A69}" srcOrd="0" destOrd="0" presId="urn:microsoft.com/office/officeart/2009/layout/CirclePictureHierarchy"/>
    <dgm:cxn modelId="{2F22B4E5-AD4A-43AC-8A7C-C89CB826BE0A}" type="presOf" srcId="{C2B30943-C7E9-401D-A14C-8D88EB96EDDA}" destId="{9615F713-8D23-4A44-A72F-2F656B61E232}" srcOrd="0" destOrd="0" presId="urn:microsoft.com/office/officeart/2009/layout/CirclePictureHierarchy"/>
    <dgm:cxn modelId="{F22F93F9-C602-49D1-965D-C698F34FD0D6}" type="presOf" srcId="{57807839-2BF3-40B4-8F27-52EBC140092E}" destId="{25FBD453-7679-4944-9E2E-929F781EA92B}" srcOrd="0" destOrd="0" presId="urn:microsoft.com/office/officeart/2009/layout/CirclePictureHierarchy"/>
    <dgm:cxn modelId="{B6A07EFB-DC47-4755-8B07-D748BEAA9721}" type="presOf" srcId="{D0B635D8-0976-43D4-B93E-E191BC39B43F}" destId="{646A189D-6F9B-481D-AAC9-16CA2E81E6AF}" srcOrd="0" destOrd="0" presId="urn:microsoft.com/office/officeart/2009/layout/CirclePictureHierarchy"/>
    <dgm:cxn modelId="{CC9197FC-711D-4452-A3D8-DB4404E8AF77}" type="presOf" srcId="{953466D1-191C-4BCC-9768-5E04FAAB8251}" destId="{017BF9DF-D6CE-48E7-B761-FC9CF7C78DF9}" srcOrd="0" destOrd="0" presId="urn:microsoft.com/office/officeart/2009/layout/CirclePictureHierarchy"/>
    <dgm:cxn modelId="{6AF7497D-4294-44B5-BD70-FD0281D22672}" type="presParOf" srcId="{59FDA2E8-2827-43E5-A953-8F1D85A6DB8D}" destId="{002D0B53-4975-49F1-8BAA-C3369DE111C7}" srcOrd="0" destOrd="0" presId="urn:microsoft.com/office/officeart/2009/layout/CirclePictureHierarchy"/>
    <dgm:cxn modelId="{0A9E46B0-1549-4AA5-8BC4-2E8958484A71}" type="presParOf" srcId="{002D0B53-4975-49F1-8BAA-C3369DE111C7}" destId="{C7CABCF2-142E-454D-86F1-570DF9527F87}" srcOrd="0" destOrd="0" presId="urn:microsoft.com/office/officeart/2009/layout/CirclePictureHierarchy"/>
    <dgm:cxn modelId="{DCB88CBB-37C8-4AC9-A2BB-2B6716D421F7}" type="presParOf" srcId="{C7CABCF2-142E-454D-86F1-570DF9527F87}" destId="{226E6972-E016-4001-980C-CB3014987E33}" srcOrd="0" destOrd="0" presId="urn:microsoft.com/office/officeart/2009/layout/CirclePictureHierarchy"/>
    <dgm:cxn modelId="{E580137D-67B5-469C-A4CD-0CAB985BCDDC}" type="presParOf" srcId="{C7CABCF2-142E-454D-86F1-570DF9527F87}" destId="{C22F4468-87FF-4210-AC3C-127DD5B4C571}" srcOrd="1" destOrd="0" presId="urn:microsoft.com/office/officeart/2009/layout/CirclePictureHierarchy"/>
    <dgm:cxn modelId="{7DD8715A-1522-4504-BC17-76E949859B8E}" type="presParOf" srcId="{002D0B53-4975-49F1-8BAA-C3369DE111C7}" destId="{A4DFCCD9-BC3D-4AE8-BAC3-B7A906078D1F}" srcOrd="1" destOrd="0" presId="urn:microsoft.com/office/officeart/2009/layout/CirclePictureHierarchy"/>
    <dgm:cxn modelId="{1D74B44B-243A-4E61-959A-0B5695A369E9}" type="presParOf" srcId="{A4DFCCD9-BC3D-4AE8-BAC3-B7A906078D1F}" destId="{9615F713-8D23-4A44-A72F-2F656B61E232}" srcOrd="0" destOrd="0" presId="urn:microsoft.com/office/officeart/2009/layout/CirclePictureHierarchy"/>
    <dgm:cxn modelId="{E34BF9C0-816B-4293-8B8E-F973B3C24F82}" type="presParOf" srcId="{A4DFCCD9-BC3D-4AE8-BAC3-B7A906078D1F}" destId="{661F5ECA-FD34-4AF1-B659-10FFAF99693F}" srcOrd="1" destOrd="0" presId="urn:microsoft.com/office/officeart/2009/layout/CirclePictureHierarchy"/>
    <dgm:cxn modelId="{8BB5CB60-13ED-41B4-8CAD-AF54BC1A7761}" type="presParOf" srcId="{661F5ECA-FD34-4AF1-B659-10FFAF99693F}" destId="{3B86466F-5D44-4373-9EB1-24A1940B1F54}" srcOrd="0" destOrd="0" presId="urn:microsoft.com/office/officeart/2009/layout/CirclePictureHierarchy"/>
    <dgm:cxn modelId="{7B24DBB1-791C-4E5D-8691-33F47E347818}" type="presParOf" srcId="{3B86466F-5D44-4373-9EB1-24A1940B1F54}" destId="{CC0BB601-38D9-47BE-8FBF-8715D49FFE67}" srcOrd="0" destOrd="0" presId="urn:microsoft.com/office/officeart/2009/layout/CirclePictureHierarchy"/>
    <dgm:cxn modelId="{4A62015A-38B3-4F9B-A0C3-E92060FD710B}" type="presParOf" srcId="{3B86466F-5D44-4373-9EB1-24A1940B1F54}" destId="{C7478E49-E1A3-4AF7-B491-E0900ADE37BE}" srcOrd="1" destOrd="0" presId="urn:microsoft.com/office/officeart/2009/layout/CirclePictureHierarchy"/>
    <dgm:cxn modelId="{B1E2978B-6503-4E26-AB8C-CCDA0EACE0AF}" type="presParOf" srcId="{661F5ECA-FD34-4AF1-B659-10FFAF99693F}" destId="{B4542E8E-5847-4C09-BB4B-0919B3084836}" srcOrd="1" destOrd="0" presId="urn:microsoft.com/office/officeart/2009/layout/CirclePictureHierarchy"/>
    <dgm:cxn modelId="{6903EC5F-E634-469B-BA67-BA3973728347}" type="presParOf" srcId="{B4542E8E-5847-4C09-BB4B-0919B3084836}" destId="{CA21242F-2A0D-44C0-8B19-DC057D1F9B1E}" srcOrd="0" destOrd="0" presId="urn:microsoft.com/office/officeart/2009/layout/CirclePictureHierarchy"/>
    <dgm:cxn modelId="{A2CF77AF-CDA4-4445-9CE2-C443E7F8ED3A}" type="presParOf" srcId="{B4542E8E-5847-4C09-BB4B-0919B3084836}" destId="{0192DA7E-3961-45A1-B1BD-5844A3F53BCC}" srcOrd="1" destOrd="0" presId="urn:microsoft.com/office/officeart/2009/layout/CirclePictureHierarchy"/>
    <dgm:cxn modelId="{EECFBEB5-44DE-40D9-99DA-33B555F16F21}" type="presParOf" srcId="{0192DA7E-3961-45A1-B1BD-5844A3F53BCC}" destId="{784E9F9D-3169-4CA4-BB24-00A368B3DA4B}" srcOrd="0" destOrd="0" presId="urn:microsoft.com/office/officeart/2009/layout/CirclePictureHierarchy"/>
    <dgm:cxn modelId="{803C8210-E81D-411C-9BC2-ECFAC9B0254C}" type="presParOf" srcId="{784E9F9D-3169-4CA4-BB24-00A368B3DA4B}" destId="{75A1E664-E226-4EF1-89A6-30865305699E}" srcOrd="0" destOrd="0" presId="urn:microsoft.com/office/officeart/2009/layout/CirclePictureHierarchy"/>
    <dgm:cxn modelId="{4B9EC979-9766-4DD7-96B1-0DA0A1FC1D43}" type="presParOf" srcId="{784E9F9D-3169-4CA4-BB24-00A368B3DA4B}" destId="{E5D91CE1-4DDD-4920-93E5-DD158248CE1B}" srcOrd="1" destOrd="0" presId="urn:microsoft.com/office/officeart/2009/layout/CirclePictureHierarchy"/>
    <dgm:cxn modelId="{03409B7F-79F7-479A-8A64-516C73B796AC}" type="presParOf" srcId="{0192DA7E-3961-45A1-B1BD-5844A3F53BCC}" destId="{2EF2EC14-4D95-4158-8367-9D872632B663}" srcOrd="1" destOrd="0" presId="urn:microsoft.com/office/officeart/2009/layout/CirclePictureHierarchy"/>
    <dgm:cxn modelId="{177B0E2E-1D4D-4F47-8D3C-103CE43AFD58}" type="presParOf" srcId="{2EF2EC14-4D95-4158-8367-9D872632B663}" destId="{96184501-83F7-44B0-8DAC-676632128891}" srcOrd="0" destOrd="0" presId="urn:microsoft.com/office/officeart/2009/layout/CirclePictureHierarchy"/>
    <dgm:cxn modelId="{24E6A193-A64D-4E19-918F-369FC7CF569A}" type="presParOf" srcId="{2EF2EC14-4D95-4158-8367-9D872632B663}" destId="{6B0B23A6-7593-4A44-8EF9-1A3FE178210E}" srcOrd="1" destOrd="0" presId="urn:microsoft.com/office/officeart/2009/layout/CirclePictureHierarchy"/>
    <dgm:cxn modelId="{200837EE-7844-4C4C-8A03-2BB8AE88540B}" type="presParOf" srcId="{6B0B23A6-7593-4A44-8EF9-1A3FE178210E}" destId="{125DC84F-13C7-4837-930C-B725EB71B2FB}" srcOrd="0" destOrd="0" presId="urn:microsoft.com/office/officeart/2009/layout/CirclePictureHierarchy"/>
    <dgm:cxn modelId="{E0BD7469-1E45-484D-98CF-CEC67497B109}" type="presParOf" srcId="{125DC84F-13C7-4837-930C-B725EB71B2FB}" destId="{006857C3-9807-46BD-A4CE-B6F0DC4DB557}" srcOrd="0" destOrd="0" presId="urn:microsoft.com/office/officeart/2009/layout/CirclePictureHierarchy"/>
    <dgm:cxn modelId="{E124B322-1722-4B84-B73E-3965A589F170}" type="presParOf" srcId="{125DC84F-13C7-4837-930C-B725EB71B2FB}" destId="{3B210676-3502-4D13-96F4-381A1B242E25}" srcOrd="1" destOrd="0" presId="urn:microsoft.com/office/officeart/2009/layout/CirclePictureHierarchy"/>
    <dgm:cxn modelId="{E6F06D34-312D-468A-ACB1-45520B2AEA6E}" type="presParOf" srcId="{6B0B23A6-7593-4A44-8EF9-1A3FE178210E}" destId="{B6FFCED4-2D74-4F22-9321-FE32673C56D5}" srcOrd="1" destOrd="0" presId="urn:microsoft.com/office/officeart/2009/layout/CirclePictureHierarchy"/>
    <dgm:cxn modelId="{8A53EDC4-03FD-4935-8816-D6A92EEC7B45}" type="presParOf" srcId="{2EF2EC14-4D95-4158-8367-9D872632B663}" destId="{646A189D-6F9B-481D-AAC9-16CA2E81E6AF}" srcOrd="2" destOrd="0" presId="urn:microsoft.com/office/officeart/2009/layout/CirclePictureHierarchy"/>
    <dgm:cxn modelId="{3594474D-AF07-4C3C-B5B2-4DF94E5D3A4C}" type="presParOf" srcId="{2EF2EC14-4D95-4158-8367-9D872632B663}" destId="{84B4BCDF-AAE8-4441-9CB1-5D34B3DD66C6}" srcOrd="3" destOrd="0" presId="urn:microsoft.com/office/officeart/2009/layout/CirclePictureHierarchy"/>
    <dgm:cxn modelId="{4689E710-219F-47D5-B481-B12077D940D0}" type="presParOf" srcId="{84B4BCDF-AAE8-4441-9CB1-5D34B3DD66C6}" destId="{9254C218-2CF0-4909-95A9-FE0D8820F847}" srcOrd="0" destOrd="0" presId="urn:microsoft.com/office/officeart/2009/layout/CirclePictureHierarchy"/>
    <dgm:cxn modelId="{9F6FC50D-6157-440F-A01A-875BC36C642A}" type="presParOf" srcId="{9254C218-2CF0-4909-95A9-FE0D8820F847}" destId="{4580CE35-8D17-4856-8A40-031D994FB3F6}" srcOrd="0" destOrd="0" presId="urn:microsoft.com/office/officeart/2009/layout/CirclePictureHierarchy"/>
    <dgm:cxn modelId="{9E8F3973-1901-45A8-8B90-6FD486BAB3A2}" type="presParOf" srcId="{9254C218-2CF0-4909-95A9-FE0D8820F847}" destId="{25FBD453-7679-4944-9E2E-929F781EA92B}" srcOrd="1" destOrd="0" presId="urn:microsoft.com/office/officeart/2009/layout/CirclePictureHierarchy"/>
    <dgm:cxn modelId="{1513AB55-7694-4DFE-8D5F-425E26E6D4F2}" type="presParOf" srcId="{84B4BCDF-AAE8-4441-9CB1-5D34B3DD66C6}" destId="{185FD187-E31A-444A-A107-86CEC1C27916}" srcOrd="1" destOrd="0" presId="urn:microsoft.com/office/officeart/2009/layout/CirclePictureHierarchy"/>
    <dgm:cxn modelId="{EA634DB2-E94D-4451-B5E8-C8D00B203F88}" type="presParOf" srcId="{B4542E8E-5847-4C09-BB4B-0919B3084836}" destId="{391EFBBE-77F1-451F-99FA-4A4AFC06C930}" srcOrd="2" destOrd="0" presId="urn:microsoft.com/office/officeart/2009/layout/CirclePictureHierarchy"/>
    <dgm:cxn modelId="{972A570D-6676-4A36-8ADE-6DFF0A8A38F6}" type="presParOf" srcId="{B4542E8E-5847-4C09-BB4B-0919B3084836}" destId="{BC222DDD-D175-49F7-ACC1-9A1DD3C25E88}" srcOrd="3" destOrd="0" presId="urn:microsoft.com/office/officeart/2009/layout/CirclePictureHierarchy"/>
    <dgm:cxn modelId="{F26184B2-7BCD-4FD2-A680-F57E43ADE58C}" type="presParOf" srcId="{BC222DDD-D175-49F7-ACC1-9A1DD3C25E88}" destId="{7AA7D50E-2482-4077-9E88-E7AF5DC93BBF}" srcOrd="0" destOrd="0" presId="urn:microsoft.com/office/officeart/2009/layout/CirclePictureHierarchy"/>
    <dgm:cxn modelId="{D5DB35AC-1A47-4CC3-9C1B-84B7CB9C511A}" type="presParOf" srcId="{7AA7D50E-2482-4077-9E88-E7AF5DC93BBF}" destId="{2BC7C1AF-D1B8-4FC2-85D2-18BFA381954B}" srcOrd="0" destOrd="0" presId="urn:microsoft.com/office/officeart/2009/layout/CirclePictureHierarchy"/>
    <dgm:cxn modelId="{1A8601F8-E84F-4D08-ACEA-740286D72011}" type="presParOf" srcId="{7AA7D50E-2482-4077-9E88-E7AF5DC93BBF}" destId="{4E767633-ED22-49AF-98AE-6C30379663E8}" srcOrd="1" destOrd="0" presId="urn:microsoft.com/office/officeart/2009/layout/CirclePictureHierarchy"/>
    <dgm:cxn modelId="{619627B2-4FEF-4D24-A048-CF6032584B59}" type="presParOf" srcId="{BC222DDD-D175-49F7-ACC1-9A1DD3C25E88}" destId="{3806819C-13EB-4B0B-B6ED-80DE07C3A46E}" srcOrd="1" destOrd="0" presId="urn:microsoft.com/office/officeart/2009/layout/CirclePictureHierarchy"/>
    <dgm:cxn modelId="{764A30E3-A90B-4D32-8696-D2E2ADBEE7A9}" type="presParOf" srcId="{3806819C-13EB-4B0B-B6ED-80DE07C3A46E}" destId="{DF36F91A-4684-43E2-B0B1-1FE390419A69}" srcOrd="0" destOrd="0" presId="urn:microsoft.com/office/officeart/2009/layout/CirclePictureHierarchy"/>
    <dgm:cxn modelId="{59F76A0D-094E-41C4-9601-CEB0ED80217A}" type="presParOf" srcId="{3806819C-13EB-4B0B-B6ED-80DE07C3A46E}" destId="{9CB12A78-626A-47A6-86FD-DF64B7EF82FD}" srcOrd="1" destOrd="0" presId="urn:microsoft.com/office/officeart/2009/layout/CirclePictureHierarchy"/>
    <dgm:cxn modelId="{73696E2A-27A6-4CB4-B025-A5E7D9B45166}" type="presParOf" srcId="{9CB12A78-626A-47A6-86FD-DF64B7EF82FD}" destId="{3B60E845-8605-41BF-946E-A2353EC9EFF7}" srcOrd="0" destOrd="0" presId="urn:microsoft.com/office/officeart/2009/layout/CirclePictureHierarchy"/>
    <dgm:cxn modelId="{66D9B728-8F64-45A4-AC38-3CF2C90D3D04}" type="presParOf" srcId="{3B60E845-8605-41BF-946E-A2353EC9EFF7}" destId="{D30C54D0-BFF1-4FB5-97DE-F8DC8E50C856}" srcOrd="0" destOrd="0" presId="urn:microsoft.com/office/officeart/2009/layout/CirclePictureHierarchy"/>
    <dgm:cxn modelId="{44F3AAC7-E691-48C5-9173-46164D4AF6A6}" type="presParOf" srcId="{3B60E845-8605-41BF-946E-A2353EC9EFF7}" destId="{35691D64-8500-4DDA-B3AD-DFA36C92C32A}" srcOrd="1" destOrd="0" presId="urn:microsoft.com/office/officeart/2009/layout/CirclePictureHierarchy"/>
    <dgm:cxn modelId="{0C4414AF-D24F-4297-9AB8-0396F75BE139}" type="presParOf" srcId="{9CB12A78-626A-47A6-86FD-DF64B7EF82FD}" destId="{37162685-7CEF-4651-89AC-286EEC2923E3}" srcOrd="1" destOrd="0" presId="urn:microsoft.com/office/officeart/2009/layout/CirclePictureHierarchy"/>
    <dgm:cxn modelId="{2C6D87B1-020D-4C2A-98D6-5C1CC76ADE8A}" type="presParOf" srcId="{A4DFCCD9-BC3D-4AE8-BAC3-B7A906078D1F}" destId="{21CC6362-C7B2-412C-9F6A-19D334E17C8A}" srcOrd="2" destOrd="0" presId="urn:microsoft.com/office/officeart/2009/layout/CirclePictureHierarchy"/>
    <dgm:cxn modelId="{133FBD4D-3608-4F83-8D9C-97F973761C99}" type="presParOf" srcId="{A4DFCCD9-BC3D-4AE8-BAC3-B7A906078D1F}" destId="{B0017023-AA8F-416D-85B0-EDC2A33FAB44}" srcOrd="3" destOrd="0" presId="urn:microsoft.com/office/officeart/2009/layout/CirclePictureHierarchy"/>
    <dgm:cxn modelId="{C7A1EE96-E180-41F1-AEE1-D7F494EFEC26}" type="presParOf" srcId="{B0017023-AA8F-416D-85B0-EDC2A33FAB44}" destId="{11D7C44D-C4ED-47EB-B26A-8DD936BA1E5A}" srcOrd="0" destOrd="0" presId="urn:microsoft.com/office/officeart/2009/layout/CirclePictureHierarchy"/>
    <dgm:cxn modelId="{4A02F980-6687-4570-8BD8-E85FEB1463A1}" type="presParOf" srcId="{11D7C44D-C4ED-47EB-B26A-8DD936BA1E5A}" destId="{FDE1FAB8-8372-4B9E-96F9-B9761A676F4C}" srcOrd="0" destOrd="0" presId="urn:microsoft.com/office/officeart/2009/layout/CirclePictureHierarchy"/>
    <dgm:cxn modelId="{567BEB91-6280-45F5-97AE-6346FC7B2761}" type="presParOf" srcId="{11D7C44D-C4ED-47EB-B26A-8DD936BA1E5A}" destId="{C3C5171F-A185-4AFD-A74F-A03F491EB3CB}" srcOrd="1" destOrd="0" presId="urn:microsoft.com/office/officeart/2009/layout/CirclePictureHierarchy"/>
    <dgm:cxn modelId="{78399D3F-DDCC-41E2-812F-02953445C3CA}" type="presParOf" srcId="{B0017023-AA8F-416D-85B0-EDC2A33FAB44}" destId="{265B7B3D-DF32-4BB9-BF53-798F21C0EB81}" srcOrd="1" destOrd="0" presId="urn:microsoft.com/office/officeart/2009/layout/CirclePictureHierarchy"/>
    <dgm:cxn modelId="{9AEF3560-10CE-4E87-9046-2DF680E14475}" type="presParOf" srcId="{265B7B3D-DF32-4BB9-BF53-798F21C0EB81}" destId="{0E44C246-E7D5-41BB-A4C6-EB2E9CA5A9C7}" srcOrd="0" destOrd="0" presId="urn:microsoft.com/office/officeart/2009/layout/CirclePictureHierarchy"/>
    <dgm:cxn modelId="{9328BD8E-21EE-4A54-8BD0-CD14EE4C7FB4}" type="presParOf" srcId="{265B7B3D-DF32-4BB9-BF53-798F21C0EB81}" destId="{66715CF3-A9D2-40F0-AD40-E1B925EE024B}" srcOrd="1" destOrd="0" presId="urn:microsoft.com/office/officeart/2009/layout/CirclePictureHierarchy"/>
    <dgm:cxn modelId="{A5B7BEE1-7B00-4670-B3BD-B38B0614B749}" type="presParOf" srcId="{66715CF3-A9D2-40F0-AD40-E1B925EE024B}" destId="{0779C149-D66E-456B-BDE6-F4F1A42DDE6E}" srcOrd="0" destOrd="0" presId="urn:microsoft.com/office/officeart/2009/layout/CirclePictureHierarchy"/>
    <dgm:cxn modelId="{FDC5B3C7-16CB-4844-A380-8B3C42C9902C}" type="presParOf" srcId="{0779C149-D66E-456B-BDE6-F4F1A42DDE6E}" destId="{53F0DBB6-1A51-4271-86BA-3AFA451467A8}" srcOrd="0" destOrd="0" presId="urn:microsoft.com/office/officeart/2009/layout/CirclePictureHierarchy"/>
    <dgm:cxn modelId="{4F5468BA-CE5B-40BB-B604-08C948184BA9}" type="presParOf" srcId="{0779C149-D66E-456B-BDE6-F4F1A42DDE6E}" destId="{ED879463-F1D9-4D1B-8921-A028BFE2BA92}" srcOrd="1" destOrd="0" presId="urn:microsoft.com/office/officeart/2009/layout/CirclePictureHierarchy"/>
    <dgm:cxn modelId="{C35D5FC9-0988-495A-864C-C53B72ABF31C}" type="presParOf" srcId="{66715CF3-A9D2-40F0-AD40-E1B925EE024B}" destId="{C0D352DB-E722-42B7-B561-2335F0429C7E}" srcOrd="1" destOrd="0" presId="urn:microsoft.com/office/officeart/2009/layout/CirclePictureHierarchy"/>
    <dgm:cxn modelId="{23E1AA88-F50F-4353-B664-2B47F31BF631}" type="presParOf" srcId="{C0D352DB-E722-42B7-B561-2335F0429C7E}" destId="{B4C86610-1B84-4AD9-A696-4D4B32E9AECE}" srcOrd="0" destOrd="0" presId="urn:microsoft.com/office/officeart/2009/layout/CirclePictureHierarchy"/>
    <dgm:cxn modelId="{6148652E-0C7F-4B8A-A76A-ED9636FEF63B}" type="presParOf" srcId="{C0D352DB-E722-42B7-B561-2335F0429C7E}" destId="{752096AC-22E8-4A51-A574-234CDE7675FB}" srcOrd="1" destOrd="0" presId="urn:microsoft.com/office/officeart/2009/layout/CirclePictureHierarchy"/>
    <dgm:cxn modelId="{DBA4960F-9B96-440E-A6C3-2E2AEEAAC891}" type="presParOf" srcId="{752096AC-22E8-4A51-A574-234CDE7675FB}" destId="{1E8905C2-153F-4F98-A229-FF7274487095}" srcOrd="0" destOrd="0" presId="urn:microsoft.com/office/officeart/2009/layout/CirclePictureHierarchy"/>
    <dgm:cxn modelId="{F51C014E-1C7B-4125-B695-9F7B3B45E712}" type="presParOf" srcId="{1E8905C2-153F-4F98-A229-FF7274487095}" destId="{708A505E-A09E-4A1D-B510-F639EF69E060}" srcOrd="0" destOrd="0" presId="urn:microsoft.com/office/officeart/2009/layout/CirclePictureHierarchy"/>
    <dgm:cxn modelId="{807EBDDD-F749-4DE4-83DB-F80DE57F7181}" type="presParOf" srcId="{1E8905C2-153F-4F98-A229-FF7274487095}" destId="{017BF9DF-D6CE-48E7-B761-FC9CF7C78DF9}" srcOrd="1" destOrd="0" presId="urn:microsoft.com/office/officeart/2009/layout/CirclePictureHierarchy"/>
    <dgm:cxn modelId="{8453DF14-71CC-4AF7-A1F6-D7F827CC22B6}" type="presParOf" srcId="{752096AC-22E8-4A51-A574-234CDE7675FB}" destId="{4B6CD074-43FD-4A88-8CF3-0BE4926E219A}"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3F0F84-04D6-4C51-941C-69CB8E89447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FB99FB7-7CA8-44F0-BA40-8F22D4D1A91D}">
      <dgm:prSet phldrT="[Text]"/>
      <dgm:spPr/>
      <dgm:t>
        <a:bodyPr/>
        <a:lstStyle/>
        <a:p>
          <a:r>
            <a:rPr lang="en-US"/>
            <a:t>Root Management Group</a:t>
          </a:r>
        </a:p>
      </dgm:t>
    </dgm:pt>
    <dgm:pt modelId="{CA2EA855-EED8-47A7-A817-1D22D518163A}" type="parTrans" cxnId="{1E2003B5-AD12-47DD-BAB1-DBEB61953D7F}">
      <dgm:prSet/>
      <dgm:spPr/>
      <dgm:t>
        <a:bodyPr/>
        <a:lstStyle/>
        <a:p>
          <a:endParaRPr lang="en-US"/>
        </a:p>
      </dgm:t>
    </dgm:pt>
    <dgm:pt modelId="{B8E98656-A96B-4600-ADD0-05320AE40CC1}" type="sibTrans" cxnId="{1E2003B5-AD12-47DD-BAB1-DBEB61953D7F}">
      <dgm:prSet/>
      <dgm:spPr/>
      <dgm:t>
        <a:bodyPr/>
        <a:lstStyle/>
        <a:p>
          <a:endParaRPr lang="en-US"/>
        </a:p>
      </dgm:t>
    </dgm:pt>
    <dgm:pt modelId="{99E07CC5-203A-4F8E-BDC7-8663BA89F16C}">
      <dgm:prSet phldrT="[Text]"/>
      <dgm:spPr/>
      <dgm:t>
        <a:bodyPr/>
        <a:lstStyle/>
        <a:p>
          <a:r>
            <a:rPr lang="en-US"/>
            <a:t>Human Resources</a:t>
          </a:r>
        </a:p>
      </dgm:t>
    </dgm:pt>
    <dgm:pt modelId="{44558D08-9DE1-458E-96B7-02D8899A2CC9}" type="parTrans" cxnId="{3BF82B45-E7C3-48B7-A065-A33130B1E932}">
      <dgm:prSet/>
      <dgm:spPr/>
      <dgm:t>
        <a:bodyPr/>
        <a:lstStyle/>
        <a:p>
          <a:endParaRPr lang="en-US"/>
        </a:p>
      </dgm:t>
    </dgm:pt>
    <dgm:pt modelId="{00418099-E7F7-42F7-9E45-2CBBED1DDC16}" type="sibTrans" cxnId="{3BF82B45-E7C3-48B7-A065-A33130B1E932}">
      <dgm:prSet/>
      <dgm:spPr/>
      <dgm:t>
        <a:bodyPr/>
        <a:lstStyle/>
        <a:p>
          <a:endParaRPr lang="en-US"/>
        </a:p>
      </dgm:t>
    </dgm:pt>
    <dgm:pt modelId="{0413013E-3ABF-4A01-8BF7-D80673964D40}">
      <dgm:prSet phldrT="[Text]"/>
      <dgm:spPr/>
      <dgm:t>
        <a:bodyPr/>
        <a:lstStyle/>
        <a:p>
          <a:r>
            <a:rPr lang="en-US"/>
            <a:t>Dev/Test Subscription</a:t>
          </a:r>
        </a:p>
      </dgm:t>
    </dgm:pt>
    <dgm:pt modelId="{E343DF3F-3D94-4197-B62B-090576055C9C}" type="parTrans" cxnId="{3457FE67-B43C-413E-8FD2-D37566CEEAF2}">
      <dgm:prSet/>
      <dgm:spPr/>
      <dgm:t>
        <a:bodyPr/>
        <a:lstStyle/>
        <a:p>
          <a:endParaRPr lang="en-US"/>
        </a:p>
      </dgm:t>
    </dgm:pt>
    <dgm:pt modelId="{BB015C36-F49A-4138-B58F-2310B9C5BB7C}" type="sibTrans" cxnId="{3457FE67-B43C-413E-8FD2-D37566CEEAF2}">
      <dgm:prSet/>
      <dgm:spPr/>
      <dgm:t>
        <a:bodyPr/>
        <a:lstStyle/>
        <a:p>
          <a:endParaRPr lang="en-US"/>
        </a:p>
      </dgm:t>
    </dgm:pt>
    <dgm:pt modelId="{A6352496-1333-4DB0-AEC4-675A9534E225}">
      <dgm:prSet phldrT="[Text]"/>
      <dgm:spPr/>
      <dgm:t>
        <a:bodyPr/>
        <a:lstStyle/>
        <a:p>
          <a:r>
            <a:rPr lang="en-US"/>
            <a:t>Apps</a:t>
          </a:r>
        </a:p>
      </dgm:t>
    </dgm:pt>
    <dgm:pt modelId="{4D50FA4C-B092-471B-9607-0D8E37C00355}" type="parTrans" cxnId="{D98AA838-DF69-47F3-8408-9FECDE875611}">
      <dgm:prSet/>
      <dgm:spPr/>
      <dgm:t>
        <a:bodyPr/>
        <a:lstStyle/>
        <a:p>
          <a:endParaRPr lang="en-US"/>
        </a:p>
      </dgm:t>
    </dgm:pt>
    <dgm:pt modelId="{E39492D0-D5B6-40F1-9534-44D0AA97CA61}" type="sibTrans" cxnId="{D98AA838-DF69-47F3-8408-9FECDE875611}">
      <dgm:prSet/>
      <dgm:spPr/>
      <dgm:t>
        <a:bodyPr/>
        <a:lstStyle/>
        <a:p>
          <a:endParaRPr lang="en-US"/>
        </a:p>
      </dgm:t>
    </dgm:pt>
    <dgm:pt modelId="{F1A35403-7A28-4777-B7CB-E620B8C54810}">
      <dgm:prSet phldrT="[Text]"/>
      <dgm:spPr/>
      <dgm:t>
        <a:bodyPr/>
        <a:lstStyle/>
        <a:p>
          <a:r>
            <a:rPr lang="en-US"/>
            <a:t>IT</a:t>
          </a:r>
        </a:p>
      </dgm:t>
    </dgm:pt>
    <dgm:pt modelId="{CE8C409A-DD6B-4CB3-B5A3-B1B8B58D103C}" type="parTrans" cxnId="{DD1D9700-E7C8-4280-81E5-66C6ECC99131}">
      <dgm:prSet/>
      <dgm:spPr/>
      <dgm:t>
        <a:bodyPr/>
        <a:lstStyle/>
        <a:p>
          <a:endParaRPr lang="en-US"/>
        </a:p>
      </dgm:t>
    </dgm:pt>
    <dgm:pt modelId="{9AB7E1F3-93A2-4AB1-B006-5F0D13FBA4AD}" type="sibTrans" cxnId="{DD1D9700-E7C8-4280-81E5-66C6ECC99131}">
      <dgm:prSet/>
      <dgm:spPr/>
      <dgm:t>
        <a:bodyPr/>
        <a:lstStyle/>
        <a:p>
          <a:endParaRPr lang="en-US"/>
        </a:p>
      </dgm:t>
    </dgm:pt>
    <dgm:pt modelId="{7C8694FF-F749-4BBF-A698-901B4B8EA596}">
      <dgm:prSet phldrT="[Text]"/>
      <dgm:spPr/>
      <dgm:t>
        <a:bodyPr/>
        <a:lstStyle/>
        <a:p>
          <a:r>
            <a:rPr lang="en-US"/>
            <a:t>Production</a:t>
          </a:r>
        </a:p>
      </dgm:t>
    </dgm:pt>
    <dgm:pt modelId="{6B4F4B60-B6E8-452F-A74C-FED502DBC1A2}" type="parTrans" cxnId="{9104F5FF-8B0F-4289-BE8E-8E8E6A796EDC}">
      <dgm:prSet/>
      <dgm:spPr/>
      <dgm:t>
        <a:bodyPr/>
        <a:lstStyle/>
        <a:p>
          <a:endParaRPr lang="en-US"/>
        </a:p>
      </dgm:t>
    </dgm:pt>
    <dgm:pt modelId="{B1AB3190-4CF6-48EA-820D-54277ED5A2C4}" type="sibTrans" cxnId="{9104F5FF-8B0F-4289-BE8E-8E8E6A796EDC}">
      <dgm:prSet/>
      <dgm:spPr/>
      <dgm:t>
        <a:bodyPr/>
        <a:lstStyle/>
        <a:p>
          <a:endParaRPr lang="en-US"/>
        </a:p>
      </dgm:t>
    </dgm:pt>
    <dgm:pt modelId="{4643FD12-C177-4A00-83AC-19361B5BF82C}">
      <dgm:prSet phldrT="[Text]"/>
      <dgm:spPr/>
      <dgm:t>
        <a:bodyPr/>
        <a:lstStyle/>
        <a:p>
          <a:r>
            <a:rPr lang="en-US"/>
            <a:t>Region 1</a:t>
          </a:r>
        </a:p>
      </dgm:t>
    </dgm:pt>
    <dgm:pt modelId="{615BF5DB-EA89-477E-BF80-03870A3FEA7E}" type="parTrans" cxnId="{88E0D75A-1154-4270-83D7-A6237CF23119}">
      <dgm:prSet/>
      <dgm:spPr/>
      <dgm:t>
        <a:bodyPr/>
        <a:lstStyle/>
        <a:p>
          <a:endParaRPr lang="en-US"/>
        </a:p>
      </dgm:t>
    </dgm:pt>
    <dgm:pt modelId="{739B1F7B-9E48-425E-ACD7-286B2E6ED650}" type="sibTrans" cxnId="{88E0D75A-1154-4270-83D7-A6237CF23119}">
      <dgm:prSet/>
      <dgm:spPr/>
      <dgm:t>
        <a:bodyPr/>
        <a:lstStyle/>
        <a:p>
          <a:endParaRPr lang="en-US"/>
        </a:p>
      </dgm:t>
    </dgm:pt>
    <dgm:pt modelId="{6E32E73F-ABE9-4FD4-AA40-334FABE8C57B}">
      <dgm:prSet phldrT="[Text]"/>
      <dgm:spPr/>
      <dgm:t>
        <a:bodyPr/>
        <a:lstStyle/>
        <a:p>
          <a:r>
            <a:rPr lang="en-US"/>
            <a:t>Region 2</a:t>
          </a:r>
        </a:p>
      </dgm:t>
    </dgm:pt>
    <dgm:pt modelId="{0D6568BE-71CD-49EE-BBA0-B5569AC459C9}" type="parTrans" cxnId="{55A682D7-7284-4C41-8545-3F22E1E0B071}">
      <dgm:prSet/>
      <dgm:spPr/>
      <dgm:t>
        <a:bodyPr/>
        <a:lstStyle/>
        <a:p>
          <a:endParaRPr lang="en-US"/>
        </a:p>
      </dgm:t>
    </dgm:pt>
    <dgm:pt modelId="{4ABCC124-5B30-4A6D-B5A8-823B7677ED5C}" type="sibTrans" cxnId="{55A682D7-7284-4C41-8545-3F22E1E0B071}">
      <dgm:prSet/>
      <dgm:spPr/>
      <dgm:t>
        <a:bodyPr/>
        <a:lstStyle/>
        <a:p>
          <a:endParaRPr lang="en-US"/>
        </a:p>
      </dgm:t>
    </dgm:pt>
    <dgm:pt modelId="{F57F54F5-7494-4BB7-A341-B060C6764B3D}">
      <dgm:prSet phldrT="[Text]"/>
      <dgm:spPr/>
      <dgm:t>
        <a:bodyPr/>
        <a:lstStyle/>
        <a:p>
          <a:r>
            <a:rPr lang="en-US"/>
            <a:t>Prod Hub</a:t>
          </a:r>
        </a:p>
      </dgm:t>
    </dgm:pt>
    <dgm:pt modelId="{945DFAAB-316F-4595-8FF5-72749BCE904A}" type="parTrans" cxnId="{405319C3-5E66-484A-AB61-AC0C26CA420F}">
      <dgm:prSet/>
      <dgm:spPr/>
      <dgm:t>
        <a:bodyPr/>
        <a:lstStyle/>
        <a:p>
          <a:endParaRPr lang="en-US"/>
        </a:p>
      </dgm:t>
    </dgm:pt>
    <dgm:pt modelId="{5E9F4E83-4FE8-4BA7-8510-E6D7BC9D98FF}" type="sibTrans" cxnId="{405319C3-5E66-484A-AB61-AC0C26CA420F}">
      <dgm:prSet/>
      <dgm:spPr/>
      <dgm:t>
        <a:bodyPr/>
        <a:lstStyle/>
        <a:p>
          <a:endParaRPr lang="en-US"/>
        </a:p>
      </dgm:t>
    </dgm:pt>
    <dgm:pt modelId="{70FF5E41-CD98-4FC1-9BD8-EB54342252D1}">
      <dgm:prSet phldrT="[Text]"/>
      <dgm:spPr/>
      <dgm:t>
        <a:bodyPr/>
        <a:lstStyle/>
        <a:p>
          <a:r>
            <a:rPr lang="en-US"/>
            <a:t>Prod Spoke 1</a:t>
          </a:r>
        </a:p>
      </dgm:t>
    </dgm:pt>
    <dgm:pt modelId="{692113F2-9CD3-457C-B0D4-1039A572A3B2}" type="parTrans" cxnId="{0C22C461-4530-4308-A797-B75D7985C106}">
      <dgm:prSet/>
      <dgm:spPr/>
      <dgm:t>
        <a:bodyPr/>
        <a:lstStyle/>
        <a:p>
          <a:endParaRPr lang="en-US"/>
        </a:p>
      </dgm:t>
    </dgm:pt>
    <dgm:pt modelId="{44D26C95-3D92-4D55-A0C8-A547A3FF1ED1}" type="sibTrans" cxnId="{0C22C461-4530-4308-A797-B75D7985C106}">
      <dgm:prSet/>
      <dgm:spPr/>
      <dgm:t>
        <a:bodyPr/>
        <a:lstStyle/>
        <a:p>
          <a:endParaRPr lang="en-US"/>
        </a:p>
      </dgm:t>
    </dgm:pt>
    <dgm:pt modelId="{B9C20B43-72A0-454A-826E-364BC47600FB}">
      <dgm:prSet phldrT="[Text]"/>
      <dgm:spPr/>
      <dgm:t>
        <a:bodyPr/>
        <a:lstStyle/>
        <a:p>
          <a:r>
            <a:rPr lang="en-US"/>
            <a:t>Marketing</a:t>
          </a:r>
        </a:p>
      </dgm:t>
    </dgm:pt>
    <dgm:pt modelId="{59FA5494-5A73-4A73-B0B1-46064236077B}" type="parTrans" cxnId="{8388E43A-73B3-4CE4-BEC1-C92715769C01}">
      <dgm:prSet/>
      <dgm:spPr/>
      <dgm:t>
        <a:bodyPr/>
        <a:lstStyle/>
        <a:p>
          <a:endParaRPr lang="en-US"/>
        </a:p>
      </dgm:t>
    </dgm:pt>
    <dgm:pt modelId="{73CD1E8F-6A77-4BC8-889D-2AA35DA03C01}" type="sibTrans" cxnId="{8388E43A-73B3-4CE4-BEC1-C92715769C01}">
      <dgm:prSet/>
      <dgm:spPr/>
      <dgm:t>
        <a:bodyPr/>
        <a:lstStyle/>
        <a:p>
          <a:endParaRPr lang="en-US"/>
        </a:p>
      </dgm:t>
    </dgm:pt>
    <dgm:pt modelId="{3E66B244-A348-4C23-965E-ED978EBBDF85}">
      <dgm:prSet phldrT="[Text]"/>
      <dgm:spPr/>
      <dgm:t>
        <a:bodyPr/>
        <a:lstStyle/>
        <a:p>
          <a:r>
            <a:rPr lang="en-US"/>
            <a:t>Trial Subscription</a:t>
          </a:r>
        </a:p>
      </dgm:t>
    </dgm:pt>
    <dgm:pt modelId="{43BDAAB9-2506-461B-900A-192B0673396D}" type="parTrans" cxnId="{B337F475-378A-43A9-A09F-92285510EDAD}">
      <dgm:prSet/>
      <dgm:spPr/>
      <dgm:t>
        <a:bodyPr/>
        <a:lstStyle/>
        <a:p>
          <a:endParaRPr lang="en-US"/>
        </a:p>
      </dgm:t>
    </dgm:pt>
    <dgm:pt modelId="{664A818D-2851-42DA-A148-F236D7BB5EC0}" type="sibTrans" cxnId="{B337F475-378A-43A9-A09F-92285510EDAD}">
      <dgm:prSet/>
      <dgm:spPr/>
      <dgm:t>
        <a:bodyPr/>
        <a:lstStyle/>
        <a:p>
          <a:endParaRPr lang="en-US"/>
        </a:p>
      </dgm:t>
    </dgm:pt>
    <dgm:pt modelId="{471E7976-44E2-40E7-B95B-656F0569A4AC}">
      <dgm:prSet phldrT="[Text]"/>
      <dgm:spPr/>
      <dgm:t>
        <a:bodyPr/>
        <a:lstStyle/>
        <a:p>
          <a:r>
            <a:rPr lang="en-US"/>
            <a:t>Prod Spoke 2</a:t>
          </a:r>
        </a:p>
      </dgm:t>
    </dgm:pt>
    <dgm:pt modelId="{B5A9AF2B-89C8-44BC-8C30-438D8D364BC7}" type="parTrans" cxnId="{50E851CB-3F16-40CE-B732-E7BE8E1616F0}">
      <dgm:prSet/>
      <dgm:spPr/>
      <dgm:t>
        <a:bodyPr/>
        <a:lstStyle/>
        <a:p>
          <a:endParaRPr lang="en-US"/>
        </a:p>
      </dgm:t>
    </dgm:pt>
    <dgm:pt modelId="{6F0F01D9-417E-48C9-93A0-510BCB9EA967}" type="sibTrans" cxnId="{50E851CB-3F16-40CE-B732-E7BE8E1616F0}">
      <dgm:prSet/>
      <dgm:spPr/>
      <dgm:t>
        <a:bodyPr/>
        <a:lstStyle/>
        <a:p>
          <a:endParaRPr lang="en-US"/>
        </a:p>
      </dgm:t>
    </dgm:pt>
    <dgm:pt modelId="{8CAD247E-0505-4A5F-93EA-1C3E53FA6860}">
      <dgm:prSet phldrT="[Text]"/>
      <dgm:spPr/>
      <dgm:t>
        <a:bodyPr/>
        <a:lstStyle/>
        <a:p>
          <a:r>
            <a:rPr lang="en-US"/>
            <a:t>EA Subscription</a:t>
          </a:r>
        </a:p>
      </dgm:t>
    </dgm:pt>
    <dgm:pt modelId="{D99C2F87-7F02-4B76-BD2E-6411D0B48588}" type="parTrans" cxnId="{2830B134-1149-4936-9789-AE138086512C}">
      <dgm:prSet/>
      <dgm:spPr/>
      <dgm:t>
        <a:bodyPr/>
        <a:lstStyle/>
        <a:p>
          <a:endParaRPr lang="en-US"/>
        </a:p>
      </dgm:t>
    </dgm:pt>
    <dgm:pt modelId="{69965908-6A2B-42B3-8ACB-2BED435E6026}" type="sibTrans" cxnId="{2830B134-1149-4936-9789-AE138086512C}">
      <dgm:prSet/>
      <dgm:spPr/>
      <dgm:t>
        <a:bodyPr/>
        <a:lstStyle/>
        <a:p>
          <a:endParaRPr lang="en-US"/>
        </a:p>
      </dgm:t>
    </dgm:pt>
    <dgm:pt modelId="{747BCCD7-7DBE-4BE9-AD8E-015A961411F5}" type="pres">
      <dgm:prSet presAssocID="{523F0F84-04D6-4C51-941C-69CB8E89447D}" presName="hierChild1" presStyleCnt="0">
        <dgm:presLayoutVars>
          <dgm:chPref val="1"/>
          <dgm:dir/>
          <dgm:animOne val="branch"/>
          <dgm:animLvl val="lvl"/>
          <dgm:resizeHandles/>
        </dgm:presLayoutVars>
      </dgm:prSet>
      <dgm:spPr/>
    </dgm:pt>
    <dgm:pt modelId="{450C34A1-65DE-4E39-8234-2DA5FBE58D2A}" type="pres">
      <dgm:prSet presAssocID="{AFB99FB7-7CA8-44F0-BA40-8F22D4D1A91D}" presName="hierRoot1" presStyleCnt="0"/>
      <dgm:spPr/>
    </dgm:pt>
    <dgm:pt modelId="{831FEE04-3047-4D3D-B320-43236FFD6D1C}" type="pres">
      <dgm:prSet presAssocID="{AFB99FB7-7CA8-44F0-BA40-8F22D4D1A91D}" presName="composite" presStyleCnt="0"/>
      <dgm:spPr/>
    </dgm:pt>
    <dgm:pt modelId="{6459F3FB-457C-4D8A-A345-F1955512D2D2}" type="pres">
      <dgm:prSet presAssocID="{AFB99FB7-7CA8-44F0-BA40-8F22D4D1A91D}" presName="image" presStyleLbl="node0"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796B44DE-B4DB-40AE-B819-FAE412D2021D}" type="pres">
      <dgm:prSet presAssocID="{AFB99FB7-7CA8-44F0-BA40-8F22D4D1A91D}" presName="text" presStyleLbl="revTx" presStyleIdx="0" presStyleCnt="14">
        <dgm:presLayoutVars>
          <dgm:chPref val="3"/>
        </dgm:presLayoutVars>
      </dgm:prSet>
      <dgm:spPr/>
    </dgm:pt>
    <dgm:pt modelId="{1F50347D-0470-4648-902D-749E7217EC5E}" type="pres">
      <dgm:prSet presAssocID="{AFB99FB7-7CA8-44F0-BA40-8F22D4D1A91D}" presName="hierChild2" presStyleCnt="0"/>
      <dgm:spPr/>
    </dgm:pt>
    <dgm:pt modelId="{B78D7B6B-3149-40B0-B04C-D8A2797EEFAA}" type="pres">
      <dgm:prSet presAssocID="{44558D08-9DE1-458E-96B7-02D8899A2CC9}" presName="Name10" presStyleLbl="parChTrans1D2" presStyleIdx="0" presStyleCnt="4"/>
      <dgm:spPr/>
    </dgm:pt>
    <dgm:pt modelId="{D964DDC6-AAE7-4823-A2C1-89759C12402D}" type="pres">
      <dgm:prSet presAssocID="{99E07CC5-203A-4F8E-BDC7-8663BA89F16C}" presName="hierRoot2" presStyleCnt="0"/>
      <dgm:spPr/>
    </dgm:pt>
    <dgm:pt modelId="{373690E2-9B29-4C9E-9D14-017003CE0DF2}" type="pres">
      <dgm:prSet presAssocID="{99E07CC5-203A-4F8E-BDC7-8663BA89F16C}" presName="composite2" presStyleCnt="0"/>
      <dgm:spPr/>
    </dgm:pt>
    <dgm:pt modelId="{FF5C8A24-E3B6-4BE7-95A9-96FD14F903AA}" type="pres">
      <dgm:prSet presAssocID="{99E07CC5-203A-4F8E-BDC7-8663BA89F16C}" presName="image2" presStyleLbl="node2"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38399BB1-098F-4441-8748-09194DCFBF5F}" type="pres">
      <dgm:prSet presAssocID="{99E07CC5-203A-4F8E-BDC7-8663BA89F16C}" presName="text2" presStyleLbl="revTx" presStyleIdx="1" presStyleCnt="14">
        <dgm:presLayoutVars>
          <dgm:chPref val="3"/>
        </dgm:presLayoutVars>
      </dgm:prSet>
      <dgm:spPr/>
    </dgm:pt>
    <dgm:pt modelId="{09E67DEF-4034-41E8-90E5-FA0AEF7E295D}" type="pres">
      <dgm:prSet presAssocID="{99E07CC5-203A-4F8E-BDC7-8663BA89F16C}" presName="hierChild3" presStyleCnt="0"/>
      <dgm:spPr/>
    </dgm:pt>
    <dgm:pt modelId="{789C4D38-92D0-4DD0-93D1-C1EECEB0BF07}" type="pres">
      <dgm:prSet presAssocID="{E343DF3F-3D94-4197-B62B-090576055C9C}" presName="Name17" presStyleLbl="parChTrans1D3" presStyleIdx="0" presStyleCnt="4"/>
      <dgm:spPr/>
    </dgm:pt>
    <dgm:pt modelId="{C32BF834-FC2B-48F6-A5F2-1ADA89AAB445}" type="pres">
      <dgm:prSet presAssocID="{0413013E-3ABF-4A01-8BF7-D80673964D40}" presName="hierRoot3" presStyleCnt="0"/>
      <dgm:spPr/>
    </dgm:pt>
    <dgm:pt modelId="{6D4D5036-848F-4C25-9912-442D323E26B4}" type="pres">
      <dgm:prSet presAssocID="{0413013E-3ABF-4A01-8BF7-D80673964D40}" presName="composite3" presStyleCnt="0"/>
      <dgm:spPr/>
    </dgm:pt>
    <dgm:pt modelId="{BCB7B198-8984-4421-8DC6-ADAC1598EF71}" type="pres">
      <dgm:prSet presAssocID="{0413013E-3ABF-4A01-8BF7-D80673964D40}" presName="image3" presStyleLbl="node3" presStyleIdx="0"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03FC9D88-8F58-42CD-BD1A-2F2F3EF1269E}" type="pres">
      <dgm:prSet presAssocID="{0413013E-3ABF-4A01-8BF7-D80673964D40}" presName="text3" presStyleLbl="revTx" presStyleIdx="2" presStyleCnt="14">
        <dgm:presLayoutVars>
          <dgm:chPref val="3"/>
        </dgm:presLayoutVars>
      </dgm:prSet>
      <dgm:spPr/>
    </dgm:pt>
    <dgm:pt modelId="{A192136B-9D34-4738-89AC-44351DBD7CDD}" type="pres">
      <dgm:prSet presAssocID="{0413013E-3ABF-4A01-8BF7-D80673964D40}" presName="hierChild4" presStyleCnt="0"/>
      <dgm:spPr/>
    </dgm:pt>
    <dgm:pt modelId="{FB99C28D-E024-46E0-96EC-15E453A72C0F}" type="pres">
      <dgm:prSet presAssocID="{4D50FA4C-B092-471B-9607-0D8E37C00355}" presName="Name17" presStyleLbl="parChTrans1D3" presStyleIdx="1" presStyleCnt="4"/>
      <dgm:spPr/>
    </dgm:pt>
    <dgm:pt modelId="{50BE3FE7-C598-43D8-9579-78FFE9A2A5D5}" type="pres">
      <dgm:prSet presAssocID="{A6352496-1333-4DB0-AEC4-675A9534E225}" presName="hierRoot3" presStyleCnt="0"/>
      <dgm:spPr/>
    </dgm:pt>
    <dgm:pt modelId="{972307B1-C381-41E6-B54B-FFF023C58EA5}" type="pres">
      <dgm:prSet presAssocID="{A6352496-1333-4DB0-AEC4-675A9534E225}" presName="composite3" presStyleCnt="0"/>
      <dgm:spPr/>
    </dgm:pt>
    <dgm:pt modelId="{533EE92A-EF9F-4D14-A493-83ACC0066337}" type="pres">
      <dgm:prSet presAssocID="{A6352496-1333-4DB0-AEC4-675A9534E225}" presName="image3" presStyleLbl="node3" presStyleIdx="1"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0443A585-5675-40F1-A5D3-9E82E3EB5912}" type="pres">
      <dgm:prSet presAssocID="{A6352496-1333-4DB0-AEC4-675A9534E225}" presName="text3" presStyleLbl="revTx" presStyleIdx="3" presStyleCnt="14">
        <dgm:presLayoutVars>
          <dgm:chPref val="3"/>
        </dgm:presLayoutVars>
      </dgm:prSet>
      <dgm:spPr/>
    </dgm:pt>
    <dgm:pt modelId="{47305D21-5D03-448C-8D2A-02D7FCC5E421}" type="pres">
      <dgm:prSet presAssocID="{A6352496-1333-4DB0-AEC4-675A9534E225}" presName="hierChild4" presStyleCnt="0"/>
      <dgm:spPr/>
    </dgm:pt>
    <dgm:pt modelId="{7563DA86-FBB0-46C9-BB41-5B156B32C28F}" type="pres">
      <dgm:prSet presAssocID="{CE8C409A-DD6B-4CB3-B5A3-B1B8B58D103C}" presName="Name10" presStyleLbl="parChTrans1D2" presStyleIdx="1" presStyleCnt="4"/>
      <dgm:spPr/>
    </dgm:pt>
    <dgm:pt modelId="{F762E1F4-6467-4D8A-A02F-6621466B45C8}" type="pres">
      <dgm:prSet presAssocID="{F1A35403-7A28-4777-B7CB-E620B8C54810}" presName="hierRoot2" presStyleCnt="0"/>
      <dgm:spPr/>
    </dgm:pt>
    <dgm:pt modelId="{9F298186-13AF-4586-9E12-C47051C3B99C}" type="pres">
      <dgm:prSet presAssocID="{F1A35403-7A28-4777-B7CB-E620B8C54810}" presName="composite2" presStyleCnt="0"/>
      <dgm:spPr/>
    </dgm:pt>
    <dgm:pt modelId="{51B37637-0558-4B02-825E-1D79FF394D0F}" type="pres">
      <dgm:prSet presAssocID="{F1A35403-7A28-4777-B7CB-E620B8C54810}" presName="image2" presStyleLbl="node2" presStyleIdx="1"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FF7CA6BB-6D62-4C7C-A2F3-724CAD2E26E8}" type="pres">
      <dgm:prSet presAssocID="{F1A35403-7A28-4777-B7CB-E620B8C54810}" presName="text2" presStyleLbl="revTx" presStyleIdx="4" presStyleCnt="14">
        <dgm:presLayoutVars>
          <dgm:chPref val="3"/>
        </dgm:presLayoutVars>
      </dgm:prSet>
      <dgm:spPr/>
    </dgm:pt>
    <dgm:pt modelId="{73ED9827-0CFE-48CE-9D68-D4782BDF7DDC}" type="pres">
      <dgm:prSet presAssocID="{F1A35403-7A28-4777-B7CB-E620B8C54810}" presName="hierChild3" presStyleCnt="0"/>
      <dgm:spPr/>
    </dgm:pt>
    <dgm:pt modelId="{5D26244A-E542-40F7-8D5B-E3025093EEE5}" type="pres">
      <dgm:prSet presAssocID="{6B4F4B60-B6E8-452F-A74C-FED502DBC1A2}" presName="Name17" presStyleLbl="parChTrans1D3" presStyleIdx="2" presStyleCnt="4"/>
      <dgm:spPr/>
    </dgm:pt>
    <dgm:pt modelId="{4783D559-2526-4BFC-B2A4-F53525B08E8A}" type="pres">
      <dgm:prSet presAssocID="{7C8694FF-F749-4BBF-A698-901B4B8EA596}" presName="hierRoot3" presStyleCnt="0"/>
      <dgm:spPr/>
    </dgm:pt>
    <dgm:pt modelId="{B7210D04-A06F-4778-9783-CFCA420E15BF}" type="pres">
      <dgm:prSet presAssocID="{7C8694FF-F749-4BBF-A698-901B4B8EA596}" presName="composite3" presStyleCnt="0"/>
      <dgm:spPr/>
    </dgm:pt>
    <dgm:pt modelId="{68722492-09B7-46A1-8D74-D4F3604C5E02}" type="pres">
      <dgm:prSet presAssocID="{7C8694FF-F749-4BBF-A698-901B4B8EA596}" presName="image3" presStyleLbl="node3" presStyleIdx="2"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812ABC87-C3E5-4767-A163-BDFBD602BB93}" type="pres">
      <dgm:prSet presAssocID="{7C8694FF-F749-4BBF-A698-901B4B8EA596}" presName="text3" presStyleLbl="revTx" presStyleIdx="5" presStyleCnt="14">
        <dgm:presLayoutVars>
          <dgm:chPref val="3"/>
        </dgm:presLayoutVars>
      </dgm:prSet>
      <dgm:spPr/>
    </dgm:pt>
    <dgm:pt modelId="{7181E056-F23D-4387-B193-5807CE4F9A8F}" type="pres">
      <dgm:prSet presAssocID="{7C8694FF-F749-4BBF-A698-901B4B8EA596}" presName="hierChild4" presStyleCnt="0"/>
      <dgm:spPr/>
    </dgm:pt>
    <dgm:pt modelId="{24A60819-9762-4F9C-B8A1-2ED24CAAF7FE}" type="pres">
      <dgm:prSet presAssocID="{615BF5DB-EA89-477E-BF80-03870A3FEA7E}" presName="Name23" presStyleLbl="parChTrans1D4" presStyleIdx="0" presStyleCnt="5"/>
      <dgm:spPr/>
    </dgm:pt>
    <dgm:pt modelId="{D72F5B36-86CC-4429-9BA6-7B0D194A22D6}" type="pres">
      <dgm:prSet presAssocID="{4643FD12-C177-4A00-83AC-19361B5BF82C}" presName="hierRoot4" presStyleCnt="0"/>
      <dgm:spPr/>
    </dgm:pt>
    <dgm:pt modelId="{EBD2D36D-52DF-40CA-8778-F81BA535F4B2}" type="pres">
      <dgm:prSet presAssocID="{4643FD12-C177-4A00-83AC-19361B5BF82C}" presName="composite4" presStyleCnt="0"/>
      <dgm:spPr/>
    </dgm:pt>
    <dgm:pt modelId="{31D71D39-84D7-41B9-8C50-0E7CD437EAE4}" type="pres">
      <dgm:prSet presAssocID="{4643FD12-C177-4A00-83AC-19361B5BF82C}" presName="image4" presStyleLbl="node4"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2CBC34D-BBC8-41FD-AC34-EBC371EC8650}" type="pres">
      <dgm:prSet presAssocID="{4643FD12-C177-4A00-83AC-19361B5BF82C}" presName="text4" presStyleLbl="revTx" presStyleIdx="6" presStyleCnt="14">
        <dgm:presLayoutVars>
          <dgm:chPref val="3"/>
        </dgm:presLayoutVars>
      </dgm:prSet>
      <dgm:spPr/>
    </dgm:pt>
    <dgm:pt modelId="{C3C372CA-BB90-4D22-8E40-7B0CCC2F5FE0}" type="pres">
      <dgm:prSet presAssocID="{4643FD12-C177-4A00-83AC-19361B5BF82C}" presName="hierChild5" presStyleCnt="0"/>
      <dgm:spPr/>
    </dgm:pt>
    <dgm:pt modelId="{27D512AB-D2BA-44EC-81C9-AEBBBA7FF2B0}" type="pres">
      <dgm:prSet presAssocID="{945DFAAB-316F-4595-8FF5-72749BCE904A}" presName="Name23" presStyleLbl="parChTrans1D4" presStyleIdx="1" presStyleCnt="5"/>
      <dgm:spPr/>
    </dgm:pt>
    <dgm:pt modelId="{2DCC55BB-513E-480E-8B56-04E00A073EE1}" type="pres">
      <dgm:prSet presAssocID="{F57F54F5-7494-4BB7-A341-B060C6764B3D}" presName="hierRoot4" presStyleCnt="0"/>
      <dgm:spPr/>
    </dgm:pt>
    <dgm:pt modelId="{0F273E3C-55AD-47CF-A0FA-3928886663AD}" type="pres">
      <dgm:prSet presAssocID="{F57F54F5-7494-4BB7-A341-B060C6764B3D}" presName="composite4" presStyleCnt="0"/>
      <dgm:spPr/>
    </dgm:pt>
    <dgm:pt modelId="{B8B52742-6034-4431-90D0-92F2479B3C45}" type="pres">
      <dgm:prSet presAssocID="{F57F54F5-7494-4BB7-A341-B060C6764B3D}" presName="image4" presStyleLbl="node4"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56BDD17D-45CC-483C-9917-2174F5C14717}" type="pres">
      <dgm:prSet presAssocID="{F57F54F5-7494-4BB7-A341-B060C6764B3D}" presName="text4" presStyleLbl="revTx" presStyleIdx="7" presStyleCnt="14">
        <dgm:presLayoutVars>
          <dgm:chPref val="3"/>
        </dgm:presLayoutVars>
      </dgm:prSet>
      <dgm:spPr/>
    </dgm:pt>
    <dgm:pt modelId="{07D82BEC-602A-4A1A-90F3-4B1C73BC4523}" type="pres">
      <dgm:prSet presAssocID="{F57F54F5-7494-4BB7-A341-B060C6764B3D}" presName="hierChild5" presStyleCnt="0"/>
      <dgm:spPr/>
    </dgm:pt>
    <dgm:pt modelId="{7E6EB7C8-FF5E-4904-BA22-E74FF72EBC2D}" type="pres">
      <dgm:prSet presAssocID="{692113F2-9CD3-457C-B0D4-1039A572A3B2}" presName="Name23" presStyleLbl="parChTrans1D4" presStyleIdx="2" presStyleCnt="5"/>
      <dgm:spPr/>
    </dgm:pt>
    <dgm:pt modelId="{5887840C-21AA-453F-9CEB-E0029A5137AA}" type="pres">
      <dgm:prSet presAssocID="{70FF5E41-CD98-4FC1-9BD8-EB54342252D1}" presName="hierRoot4" presStyleCnt="0"/>
      <dgm:spPr/>
    </dgm:pt>
    <dgm:pt modelId="{AE2241CF-0B06-469C-A7E7-C3A3D63A7C72}" type="pres">
      <dgm:prSet presAssocID="{70FF5E41-CD98-4FC1-9BD8-EB54342252D1}" presName="composite4" presStyleCnt="0"/>
      <dgm:spPr/>
    </dgm:pt>
    <dgm:pt modelId="{FE99C6F6-F016-4B8A-8E78-35C0FBD5794B}" type="pres">
      <dgm:prSet presAssocID="{70FF5E41-CD98-4FC1-9BD8-EB54342252D1}" presName="image4" presStyleLbl="node4" presStyleIdx="2"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37B8B6C2-A165-48CA-9B1F-2EA0A1786BB4}" type="pres">
      <dgm:prSet presAssocID="{70FF5E41-CD98-4FC1-9BD8-EB54342252D1}" presName="text4" presStyleLbl="revTx" presStyleIdx="8" presStyleCnt="14">
        <dgm:presLayoutVars>
          <dgm:chPref val="3"/>
        </dgm:presLayoutVars>
      </dgm:prSet>
      <dgm:spPr/>
    </dgm:pt>
    <dgm:pt modelId="{6D8E6004-0030-4505-A9B4-7E5ABF7E9255}" type="pres">
      <dgm:prSet presAssocID="{70FF5E41-CD98-4FC1-9BD8-EB54342252D1}" presName="hierChild5" presStyleCnt="0"/>
      <dgm:spPr/>
    </dgm:pt>
    <dgm:pt modelId="{D82963A4-5DA3-4C00-957C-7EAB3C944F97}" type="pres">
      <dgm:prSet presAssocID="{0D6568BE-71CD-49EE-BBA0-B5569AC459C9}" presName="Name23" presStyleLbl="parChTrans1D4" presStyleIdx="3" presStyleCnt="5"/>
      <dgm:spPr/>
    </dgm:pt>
    <dgm:pt modelId="{ED04BF37-F307-4C0C-B938-A4A2AF5CA634}" type="pres">
      <dgm:prSet presAssocID="{6E32E73F-ABE9-4FD4-AA40-334FABE8C57B}" presName="hierRoot4" presStyleCnt="0"/>
      <dgm:spPr/>
    </dgm:pt>
    <dgm:pt modelId="{AF893C08-E2E6-4A73-B6D5-851509B08C18}" type="pres">
      <dgm:prSet presAssocID="{6E32E73F-ABE9-4FD4-AA40-334FABE8C57B}" presName="composite4" presStyleCnt="0"/>
      <dgm:spPr/>
    </dgm:pt>
    <dgm:pt modelId="{6F6FE9BF-A187-4570-8970-FD7A039BCFA9}" type="pres">
      <dgm:prSet presAssocID="{6E32E73F-ABE9-4FD4-AA40-334FABE8C57B}" presName="image4" presStyleLbl="node4" presStyleIdx="3"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D53C8519-3A96-4EDE-9AFD-99C2235FFF1C}" type="pres">
      <dgm:prSet presAssocID="{6E32E73F-ABE9-4FD4-AA40-334FABE8C57B}" presName="text4" presStyleLbl="revTx" presStyleIdx="9" presStyleCnt="14">
        <dgm:presLayoutVars>
          <dgm:chPref val="3"/>
        </dgm:presLayoutVars>
      </dgm:prSet>
      <dgm:spPr/>
    </dgm:pt>
    <dgm:pt modelId="{4C163AC5-3A4C-4714-B544-8226BE885DC1}" type="pres">
      <dgm:prSet presAssocID="{6E32E73F-ABE9-4FD4-AA40-334FABE8C57B}" presName="hierChild5" presStyleCnt="0"/>
      <dgm:spPr/>
    </dgm:pt>
    <dgm:pt modelId="{1EA33708-17BD-441E-AE33-D8EA3D32EAAB}" type="pres">
      <dgm:prSet presAssocID="{B5A9AF2B-89C8-44BC-8C30-438D8D364BC7}" presName="Name23" presStyleLbl="parChTrans1D4" presStyleIdx="4" presStyleCnt="5"/>
      <dgm:spPr/>
    </dgm:pt>
    <dgm:pt modelId="{4CCC7077-4A3C-454E-91A5-1815FAD21FF6}" type="pres">
      <dgm:prSet presAssocID="{471E7976-44E2-40E7-B95B-656F0569A4AC}" presName="hierRoot4" presStyleCnt="0"/>
      <dgm:spPr/>
    </dgm:pt>
    <dgm:pt modelId="{AB4AAB87-F492-4B41-8512-ECE163818454}" type="pres">
      <dgm:prSet presAssocID="{471E7976-44E2-40E7-B95B-656F0569A4AC}" presName="composite4" presStyleCnt="0"/>
      <dgm:spPr/>
    </dgm:pt>
    <dgm:pt modelId="{0E58557E-11CE-46B1-B536-956173B827AF}" type="pres">
      <dgm:prSet presAssocID="{471E7976-44E2-40E7-B95B-656F0569A4AC}" presName="image4" presStyleLbl="node4" presStyleIdx="4"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08ED4F49-C7F3-4FED-94FD-3EA991E9F0E8}" type="pres">
      <dgm:prSet presAssocID="{471E7976-44E2-40E7-B95B-656F0569A4AC}" presName="text4" presStyleLbl="revTx" presStyleIdx="10" presStyleCnt="14">
        <dgm:presLayoutVars>
          <dgm:chPref val="3"/>
        </dgm:presLayoutVars>
      </dgm:prSet>
      <dgm:spPr/>
    </dgm:pt>
    <dgm:pt modelId="{837DCFFC-84F8-42A4-B615-4B582A7910AA}" type="pres">
      <dgm:prSet presAssocID="{471E7976-44E2-40E7-B95B-656F0569A4AC}" presName="hierChild5" presStyleCnt="0"/>
      <dgm:spPr/>
    </dgm:pt>
    <dgm:pt modelId="{99F34C56-B423-4DFB-8F6F-A1986EAD7EC3}" type="pres">
      <dgm:prSet presAssocID="{59FA5494-5A73-4A73-B0B1-46064236077B}" presName="Name10" presStyleLbl="parChTrans1D2" presStyleIdx="2" presStyleCnt="4"/>
      <dgm:spPr/>
    </dgm:pt>
    <dgm:pt modelId="{8C9D3BA7-B773-41BB-A2B4-60DA3D0B582F}" type="pres">
      <dgm:prSet presAssocID="{B9C20B43-72A0-454A-826E-364BC47600FB}" presName="hierRoot2" presStyleCnt="0"/>
      <dgm:spPr/>
    </dgm:pt>
    <dgm:pt modelId="{ABAEFC0E-5F60-4DC8-9395-06DFB2C2A99A}" type="pres">
      <dgm:prSet presAssocID="{B9C20B43-72A0-454A-826E-364BC47600FB}" presName="composite2" presStyleCnt="0"/>
      <dgm:spPr/>
    </dgm:pt>
    <dgm:pt modelId="{658E5B82-1D68-4E3C-97AF-E388D5A7DC42}" type="pres">
      <dgm:prSet presAssocID="{B9C20B43-72A0-454A-826E-364BC47600FB}" presName="image2" presStyleLbl="node2" presStyleIdx="2"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57E0C16D-2AB6-4418-B3EA-E4721298EA73}" type="pres">
      <dgm:prSet presAssocID="{B9C20B43-72A0-454A-826E-364BC47600FB}" presName="text2" presStyleLbl="revTx" presStyleIdx="11" presStyleCnt="14">
        <dgm:presLayoutVars>
          <dgm:chPref val="3"/>
        </dgm:presLayoutVars>
      </dgm:prSet>
      <dgm:spPr/>
    </dgm:pt>
    <dgm:pt modelId="{093C49BD-DAF7-4B61-BCD5-748E00A35531}" type="pres">
      <dgm:prSet presAssocID="{B9C20B43-72A0-454A-826E-364BC47600FB}" presName="hierChild3" presStyleCnt="0"/>
      <dgm:spPr/>
    </dgm:pt>
    <dgm:pt modelId="{802B7389-C97F-430F-9D3E-7C61A86E552A}" type="pres">
      <dgm:prSet presAssocID="{43BDAAB9-2506-461B-900A-192B0673396D}" presName="Name17" presStyleLbl="parChTrans1D3" presStyleIdx="3" presStyleCnt="4"/>
      <dgm:spPr/>
    </dgm:pt>
    <dgm:pt modelId="{6A22B89E-CB81-4BD8-B0F4-AA7C8C1BCFE2}" type="pres">
      <dgm:prSet presAssocID="{3E66B244-A348-4C23-965E-ED978EBBDF85}" presName="hierRoot3" presStyleCnt="0"/>
      <dgm:spPr/>
    </dgm:pt>
    <dgm:pt modelId="{4AF5C9C9-D991-4069-A78E-A6FD4E389DC1}" type="pres">
      <dgm:prSet presAssocID="{3E66B244-A348-4C23-965E-ED978EBBDF85}" presName="composite3" presStyleCnt="0"/>
      <dgm:spPr/>
    </dgm:pt>
    <dgm:pt modelId="{8DD91B42-E42E-492C-81A2-98ACBA1DB87D}" type="pres">
      <dgm:prSet presAssocID="{3E66B244-A348-4C23-965E-ED978EBBDF85}" presName="image3" presStyleLbl="node3" presStyleIdx="3"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F253BD23-0D94-4078-B0B1-14D2A81F9A7C}" type="pres">
      <dgm:prSet presAssocID="{3E66B244-A348-4C23-965E-ED978EBBDF85}" presName="text3" presStyleLbl="revTx" presStyleIdx="12" presStyleCnt="14">
        <dgm:presLayoutVars>
          <dgm:chPref val="3"/>
        </dgm:presLayoutVars>
      </dgm:prSet>
      <dgm:spPr/>
    </dgm:pt>
    <dgm:pt modelId="{BDD178E1-9ED7-4386-8F23-9A9A62D9DBA2}" type="pres">
      <dgm:prSet presAssocID="{3E66B244-A348-4C23-965E-ED978EBBDF85}" presName="hierChild4" presStyleCnt="0"/>
      <dgm:spPr/>
    </dgm:pt>
    <dgm:pt modelId="{5DF5CFB5-CAB1-447F-A937-9278A2737A78}" type="pres">
      <dgm:prSet presAssocID="{D99C2F87-7F02-4B76-BD2E-6411D0B48588}" presName="Name10" presStyleLbl="parChTrans1D2" presStyleIdx="3" presStyleCnt="4"/>
      <dgm:spPr/>
    </dgm:pt>
    <dgm:pt modelId="{B00E8106-0DF5-4E24-805E-7DDDC1510A99}" type="pres">
      <dgm:prSet presAssocID="{8CAD247E-0505-4A5F-93EA-1C3E53FA6860}" presName="hierRoot2" presStyleCnt="0"/>
      <dgm:spPr/>
    </dgm:pt>
    <dgm:pt modelId="{ECA78B2E-6AB3-427C-8BB0-45FA8023562F}" type="pres">
      <dgm:prSet presAssocID="{8CAD247E-0505-4A5F-93EA-1C3E53FA6860}" presName="composite2" presStyleCnt="0"/>
      <dgm:spPr/>
    </dgm:pt>
    <dgm:pt modelId="{AE1DD4B5-54C2-449C-988C-CD48771537D2}" type="pres">
      <dgm:prSet presAssocID="{8CAD247E-0505-4A5F-93EA-1C3E53FA6860}" presName="image2" presStyleLbl="node2" presStyleIdx="3"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401BA314-056E-406E-9352-E5DB0F229E66}" type="pres">
      <dgm:prSet presAssocID="{8CAD247E-0505-4A5F-93EA-1C3E53FA6860}" presName="text2" presStyleLbl="revTx" presStyleIdx="13" presStyleCnt="14">
        <dgm:presLayoutVars>
          <dgm:chPref val="3"/>
        </dgm:presLayoutVars>
      </dgm:prSet>
      <dgm:spPr/>
    </dgm:pt>
    <dgm:pt modelId="{DA457F9A-5170-4AE4-A50B-E14C61DDE4FA}" type="pres">
      <dgm:prSet presAssocID="{8CAD247E-0505-4A5F-93EA-1C3E53FA6860}" presName="hierChild3" presStyleCnt="0"/>
      <dgm:spPr/>
    </dgm:pt>
  </dgm:ptLst>
  <dgm:cxnLst>
    <dgm:cxn modelId="{DD1D9700-E7C8-4280-81E5-66C6ECC99131}" srcId="{AFB99FB7-7CA8-44F0-BA40-8F22D4D1A91D}" destId="{F1A35403-7A28-4777-B7CB-E620B8C54810}" srcOrd="1" destOrd="0" parTransId="{CE8C409A-DD6B-4CB3-B5A3-B1B8B58D103C}" sibTransId="{9AB7E1F3-93A2-4AB1-B006-5F0D13FBA4AD}"/>
    <dgm:cxn modelId="{509B3302-3080-477F-8192-66D73238E177}" type="presOf" srcId="{471E7976-44E2-40E7-B95B-656F0569A4AC}" destId="{08ED4F49-C7F3-4FED-94FD-3EA991E9F0E8}" srcOrd="0" destOrd="0" presId="urn:microsoft.com/office/officeart/2009/layout/CirclePictureHierarchy"/>
    <dgm:cxn modelId="{99A11903-5832-4276-B520-4953DFD89C34}" type="presOf" srcId="{945DFAAB-316F-4595-8FF5-72749BCE904A}" destId="{27D512AB-D2BA-44EC-81C9-AEBBBA7FF2B0}" srcOrd="0" destOrd="0" presId="urn:microsoft.com/office/officeart/2009/layout/CirclePictureHierarchy"/>
    <dgm:cxn modelId="{2271941E-660D-494D-8B46-380451CFC027}" type="presOf" srcId="{F57F54F5-7494-4BB7-A341-B060C6764B3D}" destId="{56BDD17D-45CC-483C-9917-2174F5C14717}" srcOrd="0" destOrd="0" presId="urn:microsoft.com/office/officeart/2009/layout/CirclePictureHierarchy"/>
    <dgm:cxn modelId="{67233C21-BBE6-4DAC-879A-111E3513ABB0}" type="presOf" srcId="{99E07CC5-203A-4F8E-BDC7-8663BA89F16C}" destId="{38399BB1-098F-4441-8748-09194DCFBF5F}" srcOrd="0" destOrd="0" presId="urn:microsoft.com/office/officeart/2009/layout/CirclePictureHierarchy"/>
    <dgm:cxn modelId="{6F84142C-9578-440E-8633-8647D832866A}" type="presOf" srcId="{3E66B244-A348-4C23-965E-ED978EBBDF85}" destId="{F253BD23-0D94-4078-B0B1-14D2A81F9A7C}" srcOrd="0" destOrd="0" presId="urn:microsoft.com/office/officeart/2009/layout/CirclePictureHierarchy"/>
    <dgm:cxn modelId="{540A172E-A8CC-45FB-B20F-E8C05CC5BFA0}" type="presOf" srcId="{AFB99FB7-7CA8-44F0-BA40-8F22D4D1A91D}" destId="{796B44DE-B4DB-40AE-B819-FAE412D2021D}" srcOrd="0" destOrd="0" presId="urn:microsoft.com/office/officeart/2009/layout/CirclePictureHierarchy"/>
    <dgm:cxn modelId="{84633334-EFA2-465D-A429-9625A48C9D47}" type="presOf" srcId="{692113F2-9CD3-457C-B0D4-1039A572A3B2}" destId="{7E6EB7C8-FF5E-4904-BA22-E74FF72EBC2D}" srcOrd="0" destOrd="0" presId="urn:microsoft.com/office/officeart/2009/layout/CirclePictureHierarchy"/>
    <dgm:cxn modelId="{2830B134-1149-4936-9789-AE138086512C}" srcId="{AFB99FB7-7CA8-44F0-BA40-8F22D4D1A91D}" destId="{8CAD247E-0505-4A5F-93EA-1C3E53FA6860}" srcOrd="3" destOrd="0" parTransId="{D99C2F87-7F02-4B76-BD2E-6411D0B48588}" sibTransId="{69965908-6A2B-42B3-8ACB-2BED435E6026}"/>
    <dgm:cxn modelId="{D98AA838-DF69-47F3-8408-9FECDE875611}" srcId="{99E07CC5-203A-4F8E-BDC7-8663BA89F16C}" destId="{A6352496-1333-4DB0-AEC4-675A9534E225}" srcOrd="1" destOrd="0" parTransId="{4D50FA4C-B092-471B-9607-0D8E37C00355}" sibTransId="{E39492D0-D5B6-40F1-9534-44D0AA97CA61}"/>
    <dgm:cxn modelId="{8388E43A-73B3-4CE4-BEC1-C92715769C01}" srcId="{AFB99FB7-7CA8-44F0-BA40-8F22D4D1A91D}" destId="{B9C20B43-72A0-454A-826E-364BC47600FB}" srcOrd="2" destOrd="0" parTransId="{59FA5494-5A73-4A73-B0B1-46064236077B}" sibTransId="{73CD1E8F-6A77-4BC8-889D-2AA35DA03C01}"/>
    <dgm:cxn modelId="{48A26D5F-9FB0-4ED1-842A-BAAE39D02446}" type="presOf" srcId="{4D50FA4C-B092-471B-9607-0D8E37C00355}" destId="{FB99C28D-E024-46E0-96EC-15E453A72C0F}" srcOrd="0" destOrd="0" presId="urn:microsoft.com/office/officeart/2009/layout/CirclePictureHierarchy"/>
    <dgm:cxn modelId="{34CF9861-449A-4C42-892E-D5DE7D527D9C}" type="presOf" srcId="{A6352496-1333-4DB0-AEC4-675A9534E225}" destId="{0443A585-5675-40F1-A5D3-9E82E3EB5912}" srcOrd="0" destOrd="0" presId="urn:microsoft.com/office/officeart/2009/layout/CirclePictureHierarchy"/>
    <dgm:cxn modelId="{0C22C461-4530-4308-A797-B75D7985C106}" srcId="{4643FD12-C177-4A00-83AC-19361B5BF82C}" destId="{70FF5E41-CD98-4FC1-9BD8-EB54342252D1}" srcOrd="1" destOrd="0" parTransId="{692113F2-9CD3-457C-B0D4-1039A572A3B2}" sibTransId="{44D26C95-3D92-4D55-A0C8-A547A3FF1ED1}"/>
    <dgm:cxn modelId="{3BF82B45-E7C3-48B7-A065-A33130B1E932}" srcId="{AFB99FB7-7CA8-44F0-BA40-8F22D4D1A91D}" destId="{99E07CC5-203A-4F8E-BDC7-8663BA89F16C}" srcOrd="0" destOrd="0" parTransId="{44558D08-9DE1-458E-96B7-02D8899A2CC9}" sibTransId="{00418099-E7F7-42F7-9E45-2CBBED1DDC16}"/>
    <dgm:cxn modelId="{7D3DEB46-6D75-42C4-A3D8-BEFBC1D22C21}" type="presOf" srcId="{615BF5DB-EA89-477E-BF80-03870A3FEA7E}" destId="{24A60819-9762-4F9C-B8A1-2ED24CAAF7FE}" srcOrd="0" destOrd="0" presId="urn:microsoft.com/office/officeart/2009/layout/CirclePictureHierarchy"/>
    <dgm:cxn modelId="{3457FE67-B43C-413E-8FD2-D37566CEEAF2}" srcId="{99E07CC5-203A-4F8E-BDC7-8663BA89F16C}" destId="{0413013E-3ABF-4A01-8BF7-D80673964D40}" srcOrd="0" destOrd="0" parTransId="{E343DF3F-3D94-4197-B62B-090576055C9C}" sibTransId="{BB015C36-F49A-4138-B58F-2310B9C5BB7C}"/>
    <dgm:cxn modelId="{69B61C48-9D63-4781-AAEF-EBDD855DA295}" type="presOf" srcId="{523F0F84-04D6-4C51-941C-69CB8E89447D}" destId="{747BCCD7-7DBE-4BE9-AD8E-015A961411F5}" srcOrd="0" destOrd="0" presId="urn:microsoft.com/office/officeart/2009/layout/CirclePictureHierarchy"/>
    <dgm:cxn modelId="{FEA5CE4C-4A87-4285-89DB-85CBD68AE548}" type="presOf" srcId="{70FF5E41-CD98-4FC1-9BD8-EB54342252D1}" destId="{37B8B6C2-A165-48CA-9B1F-2EA0A1786BB4}" srcOrd="0" destOrd="0" presId="urn:microsoft.com/office/officeart/2009/layout/CirclePictureHierarchy"/>
    <dgm:cxn modelId="{D7533B72-0AEF-40A9-AD66-F719B9C139A5}" type="presOf" srcId="{6E32E73F-ABE9-4FD4-AA40-334FABE8C57B}" destId="{D53C8519-3A96-4EDE-9AFD-99C2235FFF1C}" srcOrd="0" destOrd="0" presId="urn:microsoft.com/office/officeart/2009/layout/CirclePictureHierarchy"/>
    <dgm:cxn modelId="{B337F475-378A-43A9-A09F-92285510EDAD}" srcId="{B9C20B43-72A0-454A-826E-364BC47600FB}" destId="{3E66B244-A348-4C23-965E-ED978EBBDF85}" srcOrd="0" destOrd="0" parTransId="{43BDAAB9-2506-461B-900A-192B0673396D}" sibTransId="{664A818D-2851-42DA-A148-F236D7BB5EC0}"/>
    <dgm:cxn modelId="{64323179-96D8-480F-8717-D7F27D18DDD5}" type="presOf" srcId="{E343DF3F-3D94-4197-B62B-090576055C9C}" destId="{789C4D38-92D0-4DD0-93D1-C1EECEB0BF07}" srcOrd="0" destOrd="0" presId="urn:microsoft.com/office/officeart/2009/layout/CirclePictureHierarchy"/>
    <dgm:cxn modelId="{88E0D75A-1154-4270-83D7-A6237CF23119}" srcId="{7C8694FF-F749-4BBF-A698-901B4B8EA596}" destId="{4643FD12-C177-4A00-83AC-19361B5BF82C}" srcOrd="0" destOrd="0" parTransId="{615BF5DB-EA89-477E-BF80-03870A3FEA7E}" sibTransId="{739B1F7B-9E48-425E-ACD7-286B2E6ED650}"/>
    <dgm:cxn modelId="{6E38527B-0A27-4D33-89FC-1544534EDEEE}" type="presOf" srcId="{4643FD12-C177-4A00-83AC-19361B5BF82C}" destId="{A2CBC34D-BBC8-41FD-AC34-EBC371EC8650}" srcOrd="0" destOrd="0" presId="urn:microsoft.com/office/officeart/2009/layout/CirclePictureHierarchy"/>
    <dgm:cxn modelId="{CFF47E84-ED9B-40B5-BA4C-37AF382C24DA}" type="presOf" srcId="{44558D08-9DE1-458E-96B7-02D8899A2CC9}" destId="{B78D7B6B-3149-40B0-B04C-D8A2797EEFAA}" srcOrd="0" destOrd="0" presId="urn:microsoft.com/office/officeart/2009/layout/CirclePictureHierarchy"/>
    <dgm:cxn modelId="{172CCF8D-3B89-4664-908F-A6D217CC0E44}" type="presOf" srcId="{7C8694FF-F749-4BBF-A698-901B4B8EA596}" destId="{812ABC87-C3E5-4767-A163-BDFBD602BB93}" srcOrd="0" destOrd="0" presId="urn:microsoft.com/office/officeart/2009/layout/CirclePictureHierarchy"/>
    <dgm:cxn modelId="{EB28078E-7A69-44A1-97A9-13AC78733C7F}" type="presOf" srcId="{B9C20B43-72A0-454A-826E-364BC47600FB}" destId="{57E0C16D-2AB6-4418-B3EA-E4721298EA73}" srcOrd="0" destOrd="0" presId="urn:microsoft.com/office/officeart/2009/layout/CirclePictureHierarchy"/>
    <dgm:cxn modelId="{61409398-A2CE-4AF6-AFDD-DE31EA4842A8}" type="presOf" srcId="{0D6568BE-71CD-49EE-BBA0-B5569AC459C9}" destId="{D82963A4-5DA3-4C00-957C-7EAB3C944F97}" srcOrd="0" destOrd="0" presId="urn:microsoft.com/office/officeart/2009/layout/CirclePictureHierarchy"/>
    <dgm:cxn modelId="{C87124A2-4F50-4638-BF74-337E1C118BE1}" type="presOf" srcId="{B5A9AF2B-89C8-44BC-8C30-438D8D364BC7}" destId="{1EA33708-17BD-441E-AE33-D8EA3D32EAAB}" srcOrd="0" destOrd="0" presId="urn:microsoft.com/office/officeart/2009/layout/CirclePictureHierarchy"/>
    <dgm:cxn modelId="{D2C652AC-01CD-44E0-8FEC-59E4683C6657}" type="presOf" srcId="{8CAD247E-0505-4A5F-93EA-1C3E53FA6860}" destId="{401BA314-056E-406E-9352-E5DB0F229E66}" srcOrd="0" destOrd="0" presId="urn:microsoft.com/office/officeart/2009/layout/CirclePictureHierarchy"/>
    <dgm:cxn modelId="{99A2EFB0-92ED-4926-8F54-B52AF3672EE6}" type="presOf" srcId="{CE8C409A-DD6B-4CB3-B5A3-B1B8B58D103C}" destId="{7563DA86-FBB0-46C9-BB41-5B156B32C28F}" srcOrd="0" destOrd="0" presId="urn:microsoft.com/office/officeart/2009/layout/CirclePictureHierarchy"/>
    <dgm:cxn modelId="{1E2003B5-AD12-47DD-BAB1-DBEB61953D7F}" srcId="{523F0F84-04D6-4C51-941C-69CB8E89447D}" destId="{AFB99FB7-7CA8-44F0-BA40-8F22D4D1A91D}" srcOrd="0" destOrd="0" parTransId="{CA2EA855-EED8-47A7-A817-1D22D518163A}" sibTransId="{B8E98656-A96B-4600-ADD0-05320AE40CC1}"/>
    <dgm:cxn modelId="{72BF35B7-E155-499C-96E3-27CBD6539F36}" type="presOf" srcId="{6B4F4B60-B6E8-452F-A74C-FED502DBC1A2}" destId="{5D26244A-E542-40F7-8D5B-E3025093EEE5}" srcOrd="0" destOrd="0" presId="urn:microsoft.com/office/officeart/2009/layout/CirclePictureHierarchy"/>
    <dgm:cxn modelId="{7A71D6BA-31CD-494C-A9EC-71D16EF02BE0}" type="presOf" srcId="{43BDAAB9-2506-461B-900A-192B0673396D}" destId="{802B7389-C97F-430F-9D3E-7C61A86E552A}" srcOrd="0" destOrd="0" presId="urn:microsoft.com/office/officeart/2009/layout/CirclePictureHierarchy"/>
    <dgm:cxn modelId="{405319C3-5E66-484A-AB61-AC0C26CA420F}" srcId="{4643FD12-C177-4A00-83AC-19361B5BF82C}" destId="{F57F54F5-7494-4BB7-A341-B060C6764B3D}" srcOrd="0" destOrd="0" parTransId="{945DFAAB-316F-4595-8FF5-72749BCE904A}" sibTransId="{5E9F4E83-4FE8-4BA7-8510-E6D7BC9D98FF}"/>
    <dgm:cxn modelId="{50E851CB-3F16-40CE-B732-E7BE8E1616F0}" srcId="{6E32E73F-ABE9-4FD4-AA40-334FABE8C57B}" destId="{471E7976-44E2-40E7-B95B-656F0569A4AC}" srcOrd="0" destOrd="0" parTransId="{B5A9AF2B-89C8-44BC-8C30-438D8D364BC7}" sibTransId="{6F0F01D9-417E-48C9-93A0-510BCB9EA967}"/>
    <dgm:cxn modelId="{55A682D7-7284-4C41-8545-3F22E1E0B071}" srcId="{7C8694FF-F749-4BBF-A698-901B4B8EA596}" destId="{6E32E73F-ABE9-4FD4-AA40-334FABE8C57B}" srcOrd="1" destOrd="0" parTransId="{0D6568BE-71CD-49EE-BBA0-B5569AC459C9}" sibTransId="{4ABCC124-5B30-4A6D-B5A8-823B7677ED5C}"/>
    <dgm:cxn modelId="{B80234DE-2B6E-4FD1-B823-133C21497DC5}" type="presOf" srcId="{59FA5494-5A73-4A73-B0B1-46064236077B}" destId="{99F34C56-B423-4DFB-8F6F-A1986EAD7EC3}" srcOrd="0" destOrd="0" presId="urn:microsoft.com/office/officeart/2009/layout/CirclePictureHierarchy"/>
    <dgm:cxn modelId="{44B63BF1-53B4-40DC-B566-407F6EE3D9B8}" type="presOf" srcId="{F1A35403-7A28-4777-B7CB-E620B8C54810}" destId="{FF7CA6BB-6D62-4C7C-A2F3-724CAD2E26E8}" srcOrd="0" destOrd="0" presId="urn:microsoft.com/office/officeart/2009/layout/CirclePictureHierarchy"/>
    <dgm:cxn modelId="{8F35ADF5-A25E-4412-A792-4E7DB834D67F}" type="presOf" srcId="{D99C2F87-7F02-4B76-BD2E-6411D0B48588}" destId="{5DF5CFB5-CAB1-447F-A937-9278A2737A78}" srcOrd="0" destOrd="0" presId="urn:microsoft.com/office/officeart/2009/layout/CirclePictureHierarchy"/>
    <dgm:cxn modelId="{DB8982FD-204E-4592-A30E-DE1107409B77}" type="presOf" srcId="{0413013E-3ABF-4A01-8BF7-D80673964D40}" destId="{03FC9D88-8F58-42CD-BD1A-2F2F3EF1269E}" srcOrd="0" destOrd="0" presId="urn:microsoft.com/office/officeart/2009/layout/CirclePictureHierarchy"/>
    <dgm:cxn modelId="{9104F5FF-8B0F-4289-BE8E-8E8E6A796EDC}" srcId="{F1A35403-7A28-4777-B7CB-E620B8C54810}" destId="{7C8694FF-F749-4BBF-A698-901B4B8EA596}" srcOrd="0" destOrd="0" parTransId="{6B4F4B60-B6E8-452F-A74C-FED502DBC1A2}" sibTransId="{B1AB3190-4CF6-48EA-820D-54277ED5A2C4}"/>
    <dgm:cxn modelId="{48886D03-F0D0-4310-8FA1-D59A95886C50}" type="presParOf" srcId="{747BCCD7-7DBE-4BE9-AD8E-015A961411F5}" destId="{450C34A1-65DE-4E39-8234-2DA5FBE58D2A}" srcOrd="0" destOrd="0" presId="urn:microsoft.com/office/officeart/2009/layout/CirclePictureHierarchy"/>
    <dgm:cxn modelId="{1E72B291-9C52-4102-A1EC-EF2CED144F64}" type="presParOf" srcId="{450C34A1-65DE-4E39-8234-2DA5FBE58D2A}" destId="{831FEE04-3047-4D3D-B320-43236FFD6D1C}" srcOrd="0" destOrd="0" presId="urn:microsoft.com/office/officeart/2009/layout/CirclePictureHierarchy"/>
    <dgm:cxn modelId="{EB18AA4A-7DF8-41F9-9E20-FCDBA0ED84F6}" type="presParOf" srcId="{831FEE04-3047-4D3D-B320-43236FFD6D1C}" destId="{6459F3FB-457C-4D8A-A345-F1955512D2D2}" srcOrd="0" destOrd="0" presId="urn:microsoft.com/office/officeart/2009/layout/CirclePictureHierarchy"/>
    <dgm:cxn modelId="{E97C04D1-C1D3-49BC-9EA2-26A1B4961460}" type="presParOf" srcId="{831FEE04-3047-4D3D-B320-43236FFD6D1C}" destId="{796B44DE-B4DB-40AE-B819-FAE412D2021D}" srcOrd="1" destOrd="0" presId="urn:microsoft.com/office/officeart/2009/layout/CirclePictureHierarchy"/>
    <dgm:cxn modelId="{986AC215-6736-4556-B273-33474A761851}" type="presParOf" srcId="{450C34A1-65DE-4E39-8234-2DA5FBE58D2A}" destId="{1F50347D-0470-4648-902D-749E7217EC5E}" srcOrd="1" destOrd="0" presId="urn:microsoft.com/office/officeart/2009/layout/CirclePictureHierarchy"/>
    <dgm:cxn modelId="{2BF15316-D936-4B64-B866-6FA98E1036F2}" type="presParOf" srcId="{1F50347D-0470-4648-902D-749E7217EC5E}" destId="{B78D7B6B-3149-40B0-B04C-D8A2797EEFAA}" srcOrd="0" destOrd="0" presId="urn:microsoft.com/office/officeart/2009/layout/CirclePictureHierarchy"/>
    <dgm:cxn modelId="{3DB0AB51-74F9-4AD4-974D-A2D21AD1AD9E}" type="presParOf" srcId="{1F50347D-0470-4648-902D-749E7217EC5E}" destId="{D964DDC6-AAE7-4823-A2C1-89759C12402D}" srcOrd="1" destOrd="0" presId="urn:microsoft.com/office/officeart/2009/layout/CirclePictureHierarchy"/>
    <dgm:cxn modelId="{BAB9DB63-41A1-4BC0-9C66-DEBEBBE8F73F}" type="presParOf" srcId="{D964DDC6-AAE7-4823-A2C1-89759C12402D}" destId="{373690E2-9B29-4C9E-9D14-017003CE0DF2}" srcOrd="0" destOrd="0" presId="urn:microsoft.com/office/officeart/2009/layout/CirclePictureHierarchy"/>
    <dgm:cxn modelId="{9262879B-C734-47A6-8B25-E2617537BEEC}" type="presParOf" srcId="{373690E2-9B29-4C9E-9D14-017003CE0DF2}" destId="{FF5C8A24-E3B6-4BE7-95A9-96FD14F903AA}" srcOrd="0" destOrd="0" presId="urn:microsoft.com/office/officeart/2009/layout/CirclePictureHierarchy"/>
    <dgm:cxn modelId="{4FF8F9CB-905A-4850-A255-94A2FCDEE0D1}" type="presParOf" srcId="{373690E2-9B29-4C9E-9D14-017003CE0DF2}" destId="{38399BB1-098F-4441-8748-09194DCFBF5F}" srcOrd="1" destOrd="0" presId="urn:microsoft.com/office/officeart/2009/layout/CirclePictureHierarchy"/>
    <dgm:cxn modelId="{D1EA764C-53A0-41C3-837F-3FDAF67C86CB}" type="presParOf" srcId="{D964DDC6-AAE7-4823-A2C1-89759C12402D}" destId="{09E67DEF-4034-41E8-90E5-FA0AEF7E295D}" srcOrd="1" destOrd="0" presId="urn:microsoft.com/office/officeart/2009/layout/CirclePictureHierarchy"/>
    <dgm:cxn modelId="{AA794464-D042-459B-8FC2-1FF135FBF46F}" type="presParOf" srcId="{09E67DEF-4034-41E8-90E5-FA0AEF7E295D}" destId="{789C4D38-92D0-4DD0-93D1-C1EECEB0BF07}" srcOrd="0" destOrd="0" presId="urn:microsoft.com/office/officeart/2009/layout/CirclePictureHierarchy"/>
    <dgm:cxn modelId="{56470117-E199-4FBE-836A-59E6F2F03833}" type="presParOf" srcId="{09E67DEF-4034-41E8-90E5-FA0AEF7E295D}" destId="{C32BF834-FC2B-48F6-A5F2-1ADA89AAB445}" srcOrd="1" destOrd="0" presId="urn:microsoft.com/office/officeart/2009/layout/CirclePictureHierarchy"/>
    <dgm:cxn modelId="{30DED213-7FB2-459A-A272-4D47C2D8EBB9}" type="presParOf" srcId="{C32BF834-FC2B-48F6-A5F2-1ADA89AAB445}" destId="{6D4D5036-848F-4C25-9912-442D323E26B4}" srcOrd="0" destOrd="0" presId="urn:microsoft.com/office/officeart/2009/layout/CirclePictureHierarchy"/>
    <dgm:cxn modelId="{1E0ED43E-B2D8-4D1D-B75A-E57273180161}" type="presParOf" srcId="{6D4D5036-848F-4C25-9912-442D323E26B4}" destId="{BCB7B198-8984-4421-8DC6-ADAC1598EF71}" srcOrd="0" destOrd="0" presId="urn:microsoft.com/office/officeart/2009/layout/CirclePictureHierarchy"/>
    <dgm:cxn modelId="{842D67AE-4FA7-4A98-9026-FBDC36E1C9A6}" type="presParOf" srcId="{6D4D5036-848F-4C25-9912-442D323E26B4}" destId="{03FC9D88-8F58-42CD-BD1A-2F2F3EF1269E}" srcOrd="1" destOrd="0" presId="urn:microsoft.com/office/officeart/2009/layout/CirclePictureHierarchy"/>
    <dgm:cxn modelId="{1C7A9C1E-CF85-4CAA-B75B-E01797F5800D}" type="presParOf" srcId="{C32BF834-FC2B-48F6-A5F2-1ADA89AAB445}" destId="{A192136B-9D34-4738-89AC-44351DBD7CDD}" srcOrd="1" destOrd="0" presId="urn:microsoft.com/office/officeart/2009/layout/CirclePictureHierarchy"/>
    <dgm:cxn modelId="{794864F9-2176-46CC-B746-49BD6A28A519}" type="presParOf" srcId="{09E67DEF-4034-41E8-90E5-FA0AEF7E295D}" destId="{FB99C28D-E024-46E0-96EC-15E453A72C0F}" srcOrd="2" destOrd="0" presId="urn:microsoft.com/office/officeart/2009/layout/CirclePictureHierarchy"/>
    <dgm:cxn modelId="{F78DECEB-C6EB-4C8B-AE93-BBFEE2D4FD1A}" type="presParOf" srcId="{09E67DEF-4034-41E8-90E5-FA0AEF7E295D}" destId="{50BE3FE7-C598-43D8-9579-78FFE9A2A5D5}" srcOrd="3" destOrd="0" presId="urn:microsoft.com/office/officeart/2009/layout/CirclePictureHierarchy"/>
    <dgm:cxn modelId="{C6ABD701-61D1-43F7-B4B4-EE2077B5218C}" type="presParOf" srcId="{50BE3FE7-C598-43D8-9579-78FFE9A2A5D5}" destId="{972307B1-C381-41E6-B54B-FFF023C58EA5}" srcOrd="0" destOrd="0" presId="urn:microsoft.com/office/officeart/2009/layout/CirclePictureHierarchy"/>
    <dgm:cxn modelId="{96F7C592-8803-4D50-9D9A-55C72C80A371}" type="presParOf" srcId="{972307B1-C381-41E6-B54B-FFF023C58EA5}" destId="{533EE92A-EF9F-4D14-A493-83ACC0066337}" srcOrd="0" destOrd="0" presId="urn:microsoft.com/office/officeart/2009/layout/CirclePictureHierarchy"/>
    <dgm:cxn modelId="{E026F263-A06C-47E7-BFC8-8730E8BD2326}" type="presParOf" srcId="{972307B1-C381-41E6-B54B-FFF023C58EA5}" destId="{0443A585-5675-40F1-A5D3-9E82E3EB5912}" srcOrd="1" destOrd="0" presId="urn:microsoft.com/office/officeart/2009/layout/CirclePictureHierarchy"/>
    <dgm:cxn modelId="{12152C9C-3F0C-4373-BFE5-8DF87C35892F}" type="presParOf" srcId="{50BE3FE7-C598-43D8-9579-78FFE9A2A5D5}" destId="{47305D21-5D03-448C-8D2A-02D7FCC5E421}" srcOrd="1" destOrd="0" presId="urn:microsoft.com/office/officeart/2009/layout/CirclePictureHierarchy"/>
    <dgm:cxn modelId="{23CF04EC-57C9-4C5C-B7C8-C005DFB1BF09}" type="presParOf" srcId="{1F50347D-0470-4648-902D-749E7217EC5E}" destId="{7563DA86-FBB0-46C9-BB41-5B156B32C28F}" srcOrd="2" destOrd="0" presId="urn:microsoft.com/office/officeart/2009/layout/CirclePictureHierarchy"/>
    <dgm:cxn modelId="{84A15CCD-9169-41A3-8830-437BB0A2761B}" type="presParOf" srcId="{1F50347D-0470-4648-902D-749E7217EC5E}" destId="{F762E1F4-6467-4D8A-A02F-6621466B45C8}" srcOrd="3" destOrd="0" presId="urn:microsoft.com/office/officeart/2009/layout/CirclePictureHierarchy"/>
    <dgm:cxn modelId="{EF34B70F-4E30-4FAF-97DA-9F471FC20B9F}" type="presParOf" srcId="{F762E1F4-6467-4D8A-A02F-6621466B45C8}" destId="{9F298186-13AF-4586-9E12-C47051C3B99C}" srcOrd="0" destOrd="0" presId="urn:microsoft.com/office/officeart/2009/layout/CirclePictureHierarchy"/>
    <dgm:cxn modelId="{B3F70969-80A8-4129-B8E5-C719491C8AB1}" type="presParOf" srcId="{9F298186-13AF-4586-9E12-C47051C3B99C}" destId="{51B37637-0558-4B02-825E-1D79FF394D0F}" srcOrd="0" destOrd="0" presId="urn:microsoft.com/office/officeart/2009/layout/CirclePictureHierarchy"/>
    <dgm:cxn modelId="{54C7B800-08BC-460F-A6A0-64F84569458C}" type="presParOf" srcId="{9F298186-13AF-4586-9E12-C47051C3B99C}" destId="{FF7CA6BB-6D62-4C7C-A2F3-724CAD2E26E8}" srcOrd="1" destOrd="0" presId="urn:microsoft.com/office/officeart/2009/layout/CirclePictureHierarchy"/>
    <dgm:cxn modelId="{CDBE5928-3FB4-431E-BE7A-46344FEA5889}" type="presParOf" srcId="{F762E1F4-6467-4D8A-A02F-6621466B45C8}" destId="{73ED9827-0CFE-48CE-9D68-D4782BDF7DDC}" srcOrd="1" destOrd="0" presId="urn:microsoft.com/office/officeart/2009/layout/CirclePictureHierarchy"/>
    <dgm:cxn modelId="{D0B4517C-C739-47E3-B7BE-07923D07D96F}" type="presParOf" srcId="{73ED9827-0CFE-48CE-9D68-D4782BDF7DDC}" destId="{5D26244A-E542-40F7-8D5B-E3025093EEE5}" srcOrd="0" destOrd="0" presId="urn:microsoft.com/office/officeart/2009/layout/CirclePictureHierarchy"/>
    <dgm:cxn modelId="{9701A972-8BD4-4211-97D2-54EE8E5D6489}" type="presParOf" srcId="{73ED9827-0CFE-48CE-9D68-D4782BDF7DDC}" destId="{4783D559-2526-4BFC-B2A4-F53525B08E8A}" srcOrd="1" destOrd="0" presId="urn:microsoft.com/office/officeart/2009/layout/CirclePictureHierarchy"/>
    <dgm:cxn modelId="{60C7355C-27E1-459C-B542-E88663696AF6}" type="presParOf" srcId="{4783D559-2526-4BFC-B2A4-F53525B08E8A}" destId="{B7210D04-A06F-4778-9783-CFCA420E15BF}" srcOrd="0" destOrd="0" presId="urn:microsoft.com/office/officeart/2009/layout/CirclePictureHierarchy"/>
    <dgm:cxn modelId="{72C494F8-1291-4079-9BE2-7BCD8C24DE9E}" type="presParOf" srcId="{B7210D04-A06F-4778-9783-CFCA420E15BF}" destId="{68722492-09B7-46A1-8D74-D4F3604C5E02}" srcOrd="0" destOrd="0" presId="urn:microsoft.com/office/officeart/2009/layout/CirclePictureHierarchy"/>
    <dgm:cxn modelId="{97BC72EA-C3C7-44C7-9E89-95E68D9E9CB9}" type="presParOf" srcId="{B7210D04-A06F-4778-9783-CFCA420E15BF}" destId="{812ABC87-C3E5-4767-A163-BDFBD602BB93}" srcOrd="1" destOrd="0" presId="urn:microsoft.com/office/officeart/2009/layout/CirclePictureHierarchy"/>
    <dgm:cxn modelId="{543918C4-7B48-4363-99B9-9C2033B69F17}" type="presParOf" srcId="{4783D559-2526-4BFC-B2A4-F53525B08E8A}" destId="{7181E056-F23D-4387-B193-5807CE4F9A8F}" srcOrd="1" destOrd="0" presId="urn:microsoft.com/office/officeart/2009/layout/CirclePictureHierarchy"/>
    <dgm:cxn modelId="{ABBA3C31-16CB-499C-A1E3-FDDDFBDF668F}" type="presParOf" srcId="{7181E056-F23D-4387-B193-5807CE4F9A8F}" destId="{24A60819-9762-4F9C-B8A1-2ED24CAAF7FE}" srcOrd="0" destOrd="0" presId="urn:microsoft.com/office/officeart/2009/layout/CirclePictureHierarchy"/>
    <dgm:cxn modelId="{D1CE4C22-85AE-4957-9F18-975F1AC56971}" type="presParOf" srcId="{7181E056-F23D-4387-B193-5807CE4F9A8F}" destId="{D72F5B36-86CC-4429-9BA6-7B0D194A22D6}" srcOrd="1" destOrd="0" presId="urn:microsoft.com/office/officeart/2009/layout/CirclePictureHierarchy"/>
    <dgm:cxn modelId="{D28141AF-20E9-4525-A2E2-C7491E23036F}" type="presParOf" srcId="{D72F5B36-86CC-4429-9BA6-7B0D194A22D6}" destId="{EBD2D36D-52DF-40CA-8778-F81BA535F4B2}" srcOrd="0" destOrd="0" presId="urn:microsoft.com/office/officeart/2009/layout/CirclePictureHierarchy"/>
    <dgm:cxn modelId="{8B5E6E76-F7A9-4089-B36A-E7BB4C2429D1}" type="presParOf" srcId="{EBD2D36D-52DF-40CA-8778-F81BA535F4B2}" destId="{31D71D39-84D7-41B9-8C50-0E7CD437EAE4}" srcOrd="0" destOrd="0" presId="urn:microsoft.com/office/officeart/2009/layout/CirclePictureHierarchy"/>
    <dgm:cxn modelId="{04748A42-945E-46A2-A0DD-B5854AA654E4}" type="presParOf" srcId="{EBD2D36D-52DF-40CA-8778-F81BA535F4B2}" destId="{A2CBC34D-BBC8-41FD-AC34-EBC371EC8650}" srcOrd="1" destOrd="0" presId="urn:microsoft.com/office/officeart/2009/layout/CirclePictureHierarchy"/>
    <dgm:cxn modelId="{5C72AB70-E123-4DFD-93AD-498E7CF6C546}" type="presParOf" srcId="{D72F5B36-86CC-4429-9BA6-7B0D194A22D6}" destId="{C3C372CA-BB90-4D22-8E40-7B0CCC2F5FE0}" srcOrd="1" destOrd="0" presId="urn:microsoft.com/office/officeart/2009/layout/CirclePictureHierarchy"/>
    <dgm:cxn modelId="{AAB948A4-8FCC-48F8-A2ED-7FC12ECD3B6F}" type="presParOf" srcId="{C3C372CA-BB90-4D22-8E40-7B0CCC2F5FE0}" destId="{27D512AB-D2BA-44EC-81C9-AEBBBA7FF2B0}" srcOrd="0" destOrd="0" presId="urn:microsoft.com/office/officeart/2009/layout/CirclePictureHierarchy"/>
    <dgm:cxn modelId="{9AB455D0-9F52-4760-8935-082E0F37D9D0}" type="presParOf" srcId="{C3C372CA-BB90-4D22-8E40-7B0CCC2F5FE0}" destId="{2DCC55BB-513E-480E-8B56-04E00A073EE1}" srcOrd="1" destOrd="0" presId="urn:microsoft.com/office/officeart/2009/layout/CirclePictureHierarchy"/>
    <dgm:cxn modelId="{FF4B11D5-07B7-4E34-85E2-BEBC04E76189}" type="presParOf" srcId="{2DCC55BB-513E-480E-8B56-04E00A073EE1}" destId="{0F273E3C-55AD-47CF-A0FA-3928886663AD}" srcOrd="0" destOrd="0" presId="urn:microsoft.com/office/officeart/2009/layout/CirclePictureHierarchy"/>
    <dgm:cxn modelId="{125FE9C8-4E7D-45C7-9711-C5252007B0D5}" type="presParOf" srcId="{0F273E3C-55AD-47CF-A0FA-3928886663AD}" destId="{B8B52742-6034-4431-90D0-92F2479B3C45}" srcOrd="0" destOrd="0" presId="urn:microsoft.com/office/officeart/2009/layout/CirclePictureHierarchy"/>
    <dgm:cxn modelId="{21B50545-9F55-49EE-8D49-750DCE442D7D}" type="presParOf" srcId="{0F273E3C-55AD-47CF-A0FA-3928886663AD}" destId="{56BDD17D-45CC-483C-9917-2174F5C14717}" srcOrd="1" destOrd="0" presId="urn:microsoft.com/office/officeart/2009/layout/CirclePictureHierarchy"/>
    <dgm:cxn modelId="{8D723A31-05DF-412E-8306-C682B7433AFB}" type="presParOf" srcId="{2DCC55BB-513E-480E-8B56-04E00A073EE1}" destId="{07D82BEC-602A-4A1A-90F3-4B1C73BC4523}" srcOrd="1" destOrd="0" presId="urn:microsoft.com/office/officeart/2009/layout/CirclePictureHierarchy"/>
    <dgm:cxn modelId="{773796E2-B26D-4332-9549-6864C4B79729}" type="presParOf" srcId="{C3C372CA-BB90-4D22-8E40-7B0CCC2F5FE0}" destId="{7E6EB7C8-FF5E-4904-BA22-E74FF72EBC2D}" srcOrd="2" destOrd="0" presId="urn:microsoft.com/office/officeart/2009/layout/CirclePictureHierarchy"/>
    <dgm:cxn modelId="{AF21BABA-E0AD-4CE6-A494-109691F27691}" type="presParOf" srcId="{C3C372CA-BB90-4D22-8E40-7B0CCC2F5FE0}" destId="{5887840C-21AA-453F-9CEB-E0029A5137AA}" srcOrd="3" destOrd="0" presId="urn:microsoft.com/office/officeart/2009/layout/CirclePictureHierarchy"/>
    <dgm:cxn modelId="{F665DFB1-DB83-48F4-8AF5-4B03C011DA88}" type="presParOf" srcId="{5887840C-21AA-453F-9CEB-E0029A5137AA}" destId="{AE2241CF-0B06-469C-A7E7-C3A3D63A7C72}" srcOrd="0" destOrd="0" presId="urn:microsoft.com/office/officeart/2009/layout/CirclePictureHierarchy"/>
    <dgm:cxn modelId="{19FF32C6-0B9C-4AF2-ACB6-1FC59B753B69}" type="presParOf" srcId="{AE2241CF-0B06-469C-A7E7-C3A3D63A7C72}" destId="{FE99C6F6-F016-4B8A-8E78-35C0FBD5794B}" srcOrd="0" destOrd="0" presId="urn:microsoft.com/office/officeart/2009/layout/CirclePictureHierarchy"/>
    <dgm:cxn modelId="{837DB88A-AC53-4036-9EEC-BE963B493ED7}" type="presParOf" srcId="{AE2241CF-0B06-469C-A7E7-C3A3D63A7C72}" destId="{37B8B6C2-A165-48CA-9B1F-2EA0A1786BB4}" srcOrd="1" destOrd="0" presId="urn:microsoft.com/office/officeart/2009/layout/CirclePictureHierarchy"/>
    <dgm:cxn modelId="{BF87DDB0-825F-4A50-A0BE-649FEE8533E9}" type="presParOf" srcId="{5887840C-21AA-453F-9CEB-E0029A5137AA}" destId="{6D8E6004-0030-4505-A9B4-7E5ABF7E9255}" srcOrd="1" destOrd="0" presId="urn:microsoft.com/office/officeart/2009/layout/CirclePictureHierarchy"/>
    <dgm:cxn modelId="{D1B45A8B-077A-43B6-9DF3-76C2F9354781}" type="presParOf" srcId="{7181E056-F23D-4387-B193-5807CE4F9A8F}" destId="{D82963A4-5DA3-4C00-957C-7EAB3C944F97}" srcOrd="2" destOrd="0" presId="urn:microsoft.com/office/officeart/2009/layout/CirclePictureHierarchy"/>
    <dgm:cxn modelId="{EE94A3D7-B817-4377-B07D-DFA93A9B96A4}" type="presParOf" srcId="{7181E056-F23D-4387-B193-5807CE4F9A8F}" destId="{ED04BF37-F307-4C0C-B938-A4A2AF5CA634}" srcOrd="3" destOrd="0" presId="urn:microsoft.com/office/officeart/2009/layout/CirclePictureHierarchy"/>
    <dgm:cxn modelId="{472E1473-12BE-4D28-AE79-591A1513A90B}" type="presParOf" srcId="{ED04BF37-F307-4C0C-B938-A4A2AF5CA634}" destId="{AF893C08-E2E6-4A73-B6D5-851509B08C18}" srcOrd="0" destOrd="0" presId="urn:microsoft.com/office/officeart/2009/layout/CirclePictureHierarchy"/>
    <dgm:cxn modelId="{12D320CF-B1CF-4D2A-AFC3-F169410289FA}" type="presParOf" srcId="{AF893C08-E2E6-4A73-B6D5-851509B08C18}" destId="{6F6FE9BF-A187-4570-8970-FD7A039BCFA9}" srcOrd="0" destOrd="0" presId="urn:microsoft.com/office/officeart/2009/layout/CirclePictureHierarchy"/>
    <dgm:cxn modelId="{3F443DE9-FD1A-4854-A694-8BDF21DC58B0}" type="presParOf" srcId="{AF893C08-E2E6-4A73-B6D5-851509B08C18}" destId="{D53C8519-3A96-4EDE-9AFD-99C2235FFF1C}" srcOrd="1" destOrd="0" presId="urn:microsoft.com/office/officeart/2009/layout/CirclePictureHierarchy"/>
    <dgm:cxn modelId="{26A9446D-EC28-4C4B-BCC0-BAFB45B12E34}" type="presParOf" srcId="{ED04BF37-F307-4C0C-B938-A4A2AF5CA634}" destId="{4C163AC5-3A4C-4714-B544-8226BE885DC1}" srcOrd="1" destOrd="0" presId="urn:microsoft.com/office/officeart/2009/layout/CirclePictureHierarchy"/>
    <dgm:cxn modelId="{ADE80473-293A-4679-9832-B222FBB76337}" type="presParOf" srcId="{4C163AC5-3A4C-4714-B544-8226BE885DC1}" destId="{1EA33708-17BD-441E-AE33-D8EA3D32EAAB}" srcOrd="0" destOrd="0" presId="urn:microsoft.com/office/officeart/2009/layout/CirclePictureHierarchy"/>
    <dgm:cxn modelId="{B67400B8-4D4E-4B2E-A0DD-54DAD5D3A1F3}" type="presParOf" srcId="{4C163AC5-3A4C-4714-B544-8226BE885DC1}" destId="{4CCC7077-4A3C-454E-91A5-1815FAD21FF6}" srcOrd="1" destOrd="0" presId="urn:microsoft.com/office/officeart/2009/layout/CirclePictureHierarchy"/>
    <dgm:cxn modelId="{A04B7A89-669D-4087-A6A7-7345918CE351}" type="presParOf" srcId="{4CCC7077-4A3C-454E-91A5-1815FAD21FF6}" destId="{AB4AAB87-F492-4B41-8512-ECE163818454}" srcOrd="0" destOrd="0" presId="urn:microsoft.com/office/officeart/2009/layout/CirclePictureHierarchy"/>
    <dgm:cxn modelId="{BED1120D-7006-45AC-87A8-2B124B0B7B00}" type="presParOf" srcId="{AB4AAB87-F492-4B41-8512-ECE163818454}" destId="{0E58557E-11CE-46B1-B536-956173B827AF}" srcOrd="0" destOrd="0" presId="urn:microsoft.com/office/officeart/2009/layout/CirclePictureHierarchy"/>
    <dgm:cxn modelId="{7E151D16-F571-49DE-A48B-FDF3AC24DC63}" type="presParOf" srcId="{AB4AAB87-F492-4B41-8512-ECE163818454}" destId="{08ED4F49-C7F3-4FED-94FD-3EA991E9F0E8}" srcOrd="1" destOrd="0" presId="urn:microsoft.com/office/officeart/2009/layout/CirclePictureHierarchy"/>
    <dgm:cxn modelId="{AF4C039C-537F-44D8-BE92-6F83535FD215}" type="presParOf" srcId="{4CCC7077-4A3C-454E-91A5-1815FAD21FF6}" destId="{837DCFFC-84F8-42A4-B615-4B582A7910AA}" srcOrd="1" destOrd="0" presId="urn:microsoft.com/office/officeart/2009/layout/CirclePictureHierarchy"/>
    <dgm:cxn modelId="{CE4096B5-BB7A-43A3-A207-B3705BF4FBB7}" type="presParOf" srcId="{1F50347D-0470-4648-902D-749E7217EC5E}" destId="{99F34C56-B423-4DFB-8F6F-A1986EAD7EC3}" srcOrd="4" destOrd="0" presId="urn:microsoft.com/office/officeart/2009/layout/CirclePictureHierarchy"/>
    <dgm:cxn modelId="{B89152A6-31FB-4DB6-8B0E-EEB5081FA77A}" type="presParOf" srcId="{1F50347D-0470-4648-902D-749E7217EC5E}" destId="{8C9D3BA7-B773-41BB-A2B4-60DA3D0B582F}" srcOrd="5" destOrd="0" presId="urn:microsoft.com/office/officeart/2009/layout/CirclePictureHierarchy"/>
    <dgm:cxn modelId="{74DD1FF7-BB70-4FC7-95C7-F0D8653F9493}" type="presParOf" srcId="{8C9D3BA7-B773-41BB-A2B4-60DA3D0B582F}" destId="{ABAEFC0E-5F60-4DC8-9395-06DFB2C2A99A}" srcOrd="0" destOrd="0" presId="urn:microsoft.com/office/officeart/2009/layout/CirclePictureHierarchy"/>
    <dgm:cxn modelId="{4D7083BA-5067-4910-B3CC-3E5B3DFB55E8}" type="presParOf" srcId="{ABAEFC0E-5F60-4DC8-9395-06DFB2C2A99A}" destId="{658E5B82-1D68-4E3C-97AF-E388D5A7DC42}" srcOrd="0" destOrd="0" presId="urn:microsoft.com/office/officeart/2009/layout/CirclePictureHierarchy"/>
    <dgm:cxn modelId="{108C8C6E-29F2-443D-A2FD-8CDFAD1AE239}" type="presParOf" srcId="{ABAEFC0E-5F60-4DC8-9395-06DFB2C2A99A}" destId="{57E0C16D-2AB6-4418-B3EA-E4721298EA73}" srcOrd="1" destOrd="0" presId="urn:microsoft.com/office/officeart/2009/layout/CirclePictureHierarchy"/>
    <dgm:cxn modelId="{8CB20156-BD5D-4ACE-9EC5-ED7C3EB4F1C4}" type="presParOf" srcId="{8C9D3BA7-B773-41BB-A2B4-60DA3D0B582F}" destId="{093C49BD-DAF7-4B61-BCD5-748E00A35531}" srcOrd="1" destOrd="0" presId="urn:microsoft.com/office/officeart/2009/layout/CirclePictureHierarchy"/>
    <dgm:cxn modelId="{1535C579-702A-4138-81A1-B31A96B4739D}" type="presParOf" srcId="{093C49BD-DAF7-4B61-BCD5-748E00A35531}" destId="{802B7389-C97F-430F-9D3E-7C61A86E552A}" srcOrd="0" destOrd="0" presId="urn:microsoft.com/office/officeart/2009/layout/CirclePictureHierarchy"/>
    <dgm:cxn modelId="{B81B3256-18F2-4ABF-ACBC-49F44AE677B7}" type="presParOf" srcId="{093C49BD-DAF7-4B61-BCD5-748E00A35531}" destId="{6A22B89E-CB81-4BD8-B0F4-AA7C8C1BCFE2}" srcOrd="1" destOrd="0" presId="urn:microsoft.com/office/officeart/2009/layout/CirclePictureHierarchy"/>
    <dgm:cxn modelId="{B27D6862-7A52-4A89-A1F3-D13A47985EFB}" type="presParOf" srcId="{6A22B89E-CB81-4BD8-B0F4-AA7C8C1BCFE2}" destId="{4AF5C9C9-D991-4069-A78E-A6FD4E389DC1}" srcOrd="0" destOrd="0" presId="urn:microsoft.com/office/officeart/2009/layout/CirclePictureHierarchy"/>
    <dgm:cxn modelId="{A9DC41B9-1625-4694-8C9B-753BD27E8299}" type="presParOf" srcId="{4AF5C9C9-D991-4069-A78E-A6FD4E389DC1}" destId="{8DD91B42-E42E-492C-81A2-98ACBA1DB87D}" srcOrd="0" destOrd="0" presId="urn:microsoft.com/office/officeart/2009/layout/CirclePictureHierarchy"/>
    <dgm:cxn modelId="{A0D33273-C3C7-4971-98A0-97487682229C}" type="presParOf" srcId="{4AF5C9C9-D991-4069-A78E-A6FD4E389DC1}" destId="{F253BD23-0D94-4078-B0B1-14D2A81F9A7C}" srcOrd="1" destOrd="0" presId="urn:microsoft.com/office/officeart/2009/layout/CirclePictureHierarchy"/>
    <dgm:cxn modelId="{F19C1723-5D98-470D-8AFF-7568BBCE4FF5}" type="presParOf" srcId="{6A22B89E-CB81-4BD8-B0F4-AA7C8C1BCFE2}" destId="{BDD178E1-9ED7-4386-8F23-9A9A62D9DBA2}" srcOrd="1" destOrd="0" presId="urn:microsoft.com/office/officeart/2009/layout/CirclePictureHierarchy"/>
    <dgm:cxn modelId="{C90956B3-EBC8-4582-A11C-9DF2828DEE08}" type="presParOf" srcId="{1F50347D-0470-4648-902D-749E7217EC5E}" destId="{5DF5CFB5-CAB1-447F-A937-9278A2737A78}" srcOrd="6" destOrd="0" presId="urn:microsoft.com/office/officeart/2009/layout/CirclePictureHierarchy"/>
    <dgm:cxn modelId="{CCEE80A3-A16C-4E09-A92A-23AD895BF5E1}" type="presParOf" srcId="{1F50347D-0470-4648-902D-749E7217EC5E}" destId="{B00E8106-0DF5-4E24-805E-7DDDC1510A99}" srcOrd="7" destOrd="0" presId="urn:microsoft.com/office/officeart/2009/layout/CirclePictureHierarchy"/>
    <dgm:cxn modelId="{9B23E5E0-B94E-4B70-9DA9-17FC0C405FC3}" type="presParOf" srcId="{B00E8106-0DF5-4E24-805E-7DDDC1510A99}" destId="{ECA78B2E-6AB3-427C-8BB0-45FA8023562F}" srcOrd="0" destOrd="0" presId="urn:microsoft.com/office/officeart/2009/layout/CirclePictureHierarchy"/>
    <dgm:cxn modelId="{CD1E9E72-C46B-4AB9-A1E2-D9AD6BFEBACB}" type="presParOf" srcId="{ECA78B2E-6AB3-427C-8BB0-45FA8023562F}" destId="{AE1DD4B5-54C2-449C-988C-CD48771537D2}" srcOrd="0" destOrd="0" presId="urn:microsoft.com/office/officeart/2009/layout/CirclePictureHierarchy"/>
    <dgm:cxn modelId="{B32FFA57-B540-4F7D-8ACE-01799B99456C}" type="presParOf" srcId="{ECA78B2E-6AB3-427C-8BB0-45FA8023562F}" destId="{401BA314-056E-406E-9352-E5DB0F229E66}" srcOrd="1" destOrd="0" presId="urn:microsoft.com/office/officeart/2009/layout/CirclePictureHierarchy"/>
    <dgm:cxn modelId="{3BAB58DB-A41D-445F-890E-CAC3FA6591E3}" type="presParOf" srcId="{B00E8106-0DF5-4E24-805E-7DDDC1510A99}" destId="{DA457F9A-5170-4AE4-A50B-E14C61DDE4FA}"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86610-1B84-4AD9-A696-4D4B32E9AECE}">
      <dsp:nvSpPr>
        <dsp:cNvPr id="0" name=""/>
        <dsp:cNvSpPr/>
      </dsp:nvSpPr>
      <dsp:spPr>
        <a:xfrm>
          <a:off x="8312331" y="3815779"/>
          <a:ext cx="91440" cy="300781"/>
        </a:xfrm>
        <a:custGeom>
          <a:avLst/>
          <a:gdLst/>
          <a:ahLst/>
          <a:cxnLst/>
          <a:rect l="0" t="0" r="0" b="0"/>
          <a:pathLst>
            <a:path>
              <a:moveTo>
                <a:pt x="45720" y="0"/>
              </a:moveTo>
              <a:lnTo>
                <a:pt x="45720" y="300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44C246-E7D5-41BB-A4C6-EB2E9CA5A9C7}">
      <dsp:nvSpPr>
        <dsp:cNvPr id="0" name=""/>
        <dsp:cNvSpPr/>
      </dsp:nvSpPr>
      <dsp:spPr>
        <a:xfrm>
          <a:off x="8312331" y="2560136"/>
          <a:ext cx="91440" cy="300781"/>
        </a:xfrm>
        <a:custGeom>
          <a:avLst/>
          <a:gdLst/>
          <a:ahLst/>
          <a:cxnLst/>
          <a:rect l="0" t="0" r="0" b="0"/>
          <a:pathLst>
            <a:path>
              <a:moveTo>
                <a:pt x="45720" y="0"/>
              </a:moveTo>
              <a:lnTo>
                <a:pt x="45720" y="300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CC6362-C7B2-412C-9F6A-19D334E17C8A}">
      <dsp:nvSpPr>
        <dsp:cNvPr id="0" name=""/>
        <dsp:cNvSpPr/>
      </dsp:nvSpPr>
      <dsp:spPr>
        <a:xfrm>
          <a:off x="6060415" y="1304492"/>
          <a:ext cx="2297636" cy="300781"/>
        </a:xfrm>
        <a:custGeom>
          <a:avLst/>
          <a:gdLst/>
          <a:ahLst/>
          <a:cxnLst/>
          <a:rect l="0" t="0" r="0" b="0"/>
          <a:pathLst>
            <a:path>
              <a:moveTo>
                <a:pt x="0" y="0"/>
              </a:moveTo>
              <a:lnTo>
                <a:pt x="0" y="151584"/>
              </a:lnTo>
              <a:lnTo>
                <a:pt x="2297636" y="151584"/>
              </a:lnTo>
              <a:lnTo>
                <a:pt x="2297636" y="3007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36F91A-4684-43E2-B0B1-1FE390419A69}">
      <dsp:nvSpPr>
        <dsp:cNvPr id="0" name=""/>
        <dsp:cNvSpPr/>
      </dsp:nvSpPr>
      <dsp:spPr>
        <a:xfrm>
          <a:off x="5686461" y="3815779"/>
          <a:ext cx="91440" cy="300781"/>
        </a:xfrm>
        <a:custGeom>
          <a:avLst/>
          <a:gdLst/>
          <a:ahLst/>
          <a:cxnLst/>
          <a:rect l="0" t="0" r="0" b="0"/>
          <a:pathLst>
            <a:path>
              <a:moveTo>
                <a:pt x="45720" y="0"/>
              </a:moveTo>
              <a:lnTo>
                <a:pt x="45720" y="300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1EFBBE-77F1-451F-99FA-4A4AFC06C930}">
      <dsp:nvSpPr>
        <dsp:cNvPr id="0" name=""/>
        <dsp:cNvSpPr/>
      </dsp:nvSpPr>
      <dsp:spPr>
        <a:xfrm>
          <a:off x="3762778" y="2560136"/>
          <a:ext cx="1969402" cy="300781"/>
        </a:xfrm>
        <a:custGeom>
          <a:avLst/>
          <a:gdLst/>
          <a:ahLst/>
          <a:cxnLst/>
          <a:rect l="0" t="0" r="0" b="0"/>
          <a:pathLst>
            <a:path>
              <a:moveTo>
                <a:pt x="0" y="0"/>
              </a:moveTo>
              <a:lnTo>
                <a:pt x="0" y="151584"/>
              </a:lnTo>
              <a:lnTo>
                <a:pt x="1969402" y="151584"/>
              </a:lnTo>
              <a:lnTo>
                <a:pt x="1969402" y="300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6A189D-6F9B-481D-AAC9-16CA2E81E6AF}">
      <dsp:nvSpPr>
        <dsp:cNvPr id="0" name=""/>
        <dsp:cNvSpPr/>
      </dsp:nvSpPr>
      <dsp:spPr>
        <a:xfrm>
          <a:off x="1793375" y="3815779"/>
          <a:ext cx="1312935" cy="300781"/>
        </a:xfrm>
        <a:custGeom>
          <a:avLst/>
          <a:gdLst/>
          <a:ahLst/>
          <a:cxnLst/>
          <a:rect l="0" t="0" r="0" b="0"/>
          <a:pathLst>
            <a:path>
              <a:moveTo>
                <a:pt x="0" y="0"/>
              </a:moveTo>
              <a:lnTo>
                <a:pt x="0" y="151584"/>
              </a:lnTo>
              <a:lnTo>
                <a:pt x="1312935" y="151584"/>
              </a:lnTo>
              <a:lnTo>
                <a:pt x="1312935" y="300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184501-83F7-44B0-8DAC-676632128891}">
      <dsp:nvSpPr>
        <dsp:cNvPr id="0" name=""/>
        <dsp:cNvSpPr/>
      </dsp:nvSpPr>
      <dsp:spPr>
        <a:xfrm>
          <a:off x="480440" y="3815779"/>
          <a:ext cx="1312935" cy="300781"/>
        </a:xfrm>
        <a:custGeom>
          <a:avLst/>
          <a:gdLst/>
          <a:ahLst/>
          <a:cxnLst/>
          <a:rect l="0" t="0" r="0" b="0"/>
          <a:pathLst>
            <a:path>
              <a:moveTo>
                <a:pt x="1312935" y="0"/>
              </a:moveTo>
              <a:lnTo>
                <a:pt x="1312935" y="151584"/>
              </a:lnTo>
              <a:lnTo>
                <a:pt x="0" y="151584"/>
              </a:lnTo>
              <a:lnTo>
                <a:pt x="0" y="300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21242F-2A0D-44C0-8B19-DC057D1F9B1E}">
      <dsp:nvSpPr>
        <dsp:cNvPr id="0" name=""/>
        <dsp:cNvSpPr/>
      </dsp:nvSpPr>
      <dsp:spPr>
        <a:xfrm>
          <a:off x="1793375" y="2560136"/>
          <a:ext cx="1969402" cy="300781"/>
        </a:xfrm>
        <a:custGeom>
          <a:avLst/>
          <a:gdLst/>
          <a:ahLst/>
          <a:cxnLst/>
          <a:rect l="0" t="0" r="0" b="0"/>
          <a:pathLst>
            <a:path>
              <a:moveTo>
                <a:pt x="1969402" y="0"/>
              </a:moveTo>
              <a:lnTo>
                <a:pt x="1969402" y="151584"/>
              </a:lnTo>
              <a:lnTo>
                <a:pt x="0" y="151584"/>
              </a:lnTo>
              <a:lnTo>
                <a:pt x="0" y="3007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15F713-8D23-4A44-A72F-2F656B61E232}">
      <dsp:nvSpPr>
        <dsp:cNvPr id="0" name=""/>
        <dsp:cNvSpPr/>
      </dsp:nvSpPr>
      <dsp:spPr>
        <a:xfrm>
          <a:off x="3762778" y="1304492"/>
          <a:ext cx="2297636" cy="300781"/>
        </a:xfrm>
        <a:custGeom>
          <a:avLst/>
          <a:gdLst/>
          <a:ahLst/>
          <a:cxnLst/>
          <a:rect l="0" t="0" r="0" b="0"/>
          <a:pathLst>
            <a:path>
              <a:moveTo>
                <a:pt x="2297636" y="0"/>
              </a:moveTo>
              <a:lnTo>
                <a:pt x="2297636" y="151584"/>
              </a:lnTo>
              <a:lnTo>
                <a:pt x="0" y="151584"/>
              </a:lnTo>
              <a:lnTo>
                <a:pt x="0" y="3007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6E6972-E016-4001-980C-CB3014987E33}">
      <dsp:nvSpPr>
        <dsp:cNvPr id="0" name=""/>
        <dsp:cNvSpPr/>
      </dsp:nvSpPr>
      <dsp:spPr>
        <a:xfrm>
          <a:off x="5582984" y="349630"/>
          <a:ext cx="954862" cy="95486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2F4468-87FF-4210-AC3C-127DD5B4C571}">
      <dsp:nvSpPr>
        <dsp:cNvPr id="0" name=""/>
        <dsp:cNvSpPr/>
      </dsp:nvSpPr>
      <dsp:spPr>
        <a:xfrm>
          <a:off x="6537846" y="347243"/>
          <a:ext cx="1432293" cy="954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Management Groups</a:t>
          </a:r>
        </a:p>
      </dsp:txBody>
      <dsp:txXfrm>
        <a:off x="6537846" y="347243"/>
        <a:ext cx="1432293" cy="954862"/>
      </dsp:txXfrm>
    </dsp:sp>
    <dsp:sp modelId="{CC0BB601-38D9-47BE-8FBF-8715D49FFE67}">
      <dsp:nvSpPr>
        <dsp:cNvPr id="0" name=""/>
        <dsp:cNvSpPr/>
      </dsp:nvSpPr>
      <dsp:spPr>
        <a:xfrm>
          <a:off x="3285347" y="1605274"/>
          <a:ext cx="954862" cy="95486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478E49-E1A3-4AF7-B491-E0900ADE37BE}">
      <dsp:nvSpPr>
        <dsp:cNvPr id="0" name=""/>
        <dsp:cNvSpPr/>
      </dsp:nvSpPr>
      <dsp:spPr>
        <a:xfrm>
          <a:off x="4240209" y="1602887"/>
          <a:ext cx="1432293" cy="954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Subscriptions</a:t>
          </a:r>
        </a:p>
      </dsp:txBody>
      <dsp:txXfrm>
        <a:off x="4240209" y="1602887"/>
        <a:ext cx="1432293" cy="954862"/>
      </dsp:txXfrm>
    </dsp:sp>
    <dsp:sp modelId="{75A1E664-E226-4EF1-89A6-30865305699E}">
      <dsp:nvSpPr>
        <dsp:cNvPr id="0" name=""/>
        <dsp:cNvSpPr/>
      </dsp:nvSpPr>
      <dsp:spPr>
        <a:xfrm>
          <a:off x="1315944" y="2860917"/>
          <a:ext cx="954862" cy="95486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91CE1-4DDD-4920-93E5-DD158248CE1B}">
      <dsp:nvSpPr>
        <dsp:cNvPr id="0" name=""/>
        <dsp:cNvSpPr/>
      </dsp:nvSpPr>
      <dsp:spPr>
        <a:xfrm>
          <a:off x="2270806" y="2858530"/>
          <a:ext cx="1432293" cy="954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Resource Groups</a:t>
          </a:r>
        </a:p>
      </dsp:txBody>
      <dsp:txXfrm>
        <a:off x="2270806" y="2858530"/>
        <a:ext cx="1432293" cy="954862"/>
      </dsp:txXfrm>
    </dsp:sp>
    <dsp:sp modelId="{006857C3-9807-46BD-A4CE-B6F0DC4DB557}">
      <dsp:nvSpPr>
        <dsp:cNvPr id="0" name=""/>
        <dsp:cNvSpPr/>
      </dsp:nvSpPr>
      <dsp:spPr>
        <a:xfrm>
          <a:off x="3009" y="4116561"/>
          <a:ext cx="954862" cy="954862"/>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210676-3502-4D13-96F4-381A1B242E25}">
      <dsp:nvSpPr>
        <dsp:cNvPr id="0" name=""/>
        <dsp:cNvSpPr/>
      </dsp:nvSpPr>
      <dsp:spPr>
        <a:xfrm>
          <a:off x="957871" y="4114174"/>
          <a:ext cx="1432293" cy="954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Resources</a:t>
          </a:r>
        </a:p>
      </dsp:txBody>
      <dsp:txXfrm>
        <a:off x="957871" y="4114174"/>
        <a:ext cx="1432293" cy="954862"/>
      </dsp:txXfrm>
    </dsp:sp>
    <dsp:sp modelId="{4580CE35-8D17-4856-8A40-031D994FB3F6}">
      <dsp:nvSpPr>
        <dsp:cNvPr id="0" name=""/>
        <dsp:cNvSpPr/>
      </dsp:nvSpPr>
      <dsp:spPr>
        <a:xfrm>
          <a:off x="2628879" y="4116561"/>
          <a:ext cx="954862" cy="954862"/>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FBD453-7679-4944-9E2E-929F781EA92B}">
      <dsp:nvSpPr>
        <dsp:cNvPr id="0" name=""/>
        <dsp:cNvSpPr/>
      </dsp:nvSpPr>
      <dsp:spPr>
        <a:xfrm>
          <a:off x="3583741" y="4114174"/>
          <a:ext cx="1432293" cy="954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Resources</a:t>
          </a:r>
        </a:p>
      </dsp:txBody>
      <dsp:txXfrm>
        <a:off x="3583741" y="4114174"/>
        <a:ext cx="1432293" cy="954862"/>
      </dsp:txXfrm>
    </dsp:sp>
    <dsp:sp modelId="{2BC7C1AF-D1B8-4FC2-85D2-18BFA381954B}">
      <dsp:nvSpPr>
        <dsp:cNvPr id="0" name=""/>
        <dsp:cNvSpPr/>
      </dsp:nvSpPr>
      <dsp:spPr>
        <a:xfrm>
          <a:off x="5254750" y="2860917"/>
          <a:ext cx="954862" cy="95486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767633-ED22-49AF-98AE-6C30379663E8}">
      <dsp:nvSpPr>
        <dsp:cNvPr id="0" name=""/>
        <dsp:cNvSpPr/>
      </dsp:nvSpPr>
      <dsp:spPr>
        <a:xfrm>
          <a:off x="6209612" y="2858530"/>
          <a:ext cx="1432293" cy="954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Resource Groups</a:t>
          </a:r>
        </a:p>
      </dsp:txBody>
      <dsp:txXfrm>
        <a:off x="6209612" y="2858530"/>
        <a:ext cx="1432293" cy="954862"/>
      </dsp:txXfrm>
    </dsp:sp>
    <dsp:sp modelId="{D30C54D0-BFF1-4FB5-97DE-F8DC8E50C856}">
      <dsp:nvSpPr>
        <dsp:cNvPr id="0" name=""/>
        <dsp:cNvSpPr/>
      </dsp:nvSpPr>
      <dsp:spPr>
        <a:xfrm>
          <a:off x="5254750" y="4116561"/>
          <a:ext cx="954862" cy="954862"/>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691D64-8500-4DDA-B3AD-DFA36C92C32A}">
      <dsp:nvSpPr>
        <dsp:cNvPr id="0" name=""/>
        <dsp:cNvSpPr/>
      </dsp:nvSpPr>
      <dsp:spPr>
        <a:xfrm>
          <a:off x="6209612" y="4114174"/>
          <a:ext cx="1432293" cy="954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Resources</a:t>
          </a:r>
        </a:p>
      </dsp:txBody>
      <dsp:txXfrm>
        <a:off x="6209612" y="4114174"/>
        <a:ext cx="1432293" cy="954862"/>
      </dsp:txXfrm>
    </dsp:sp>
    <dsp:sp modelId="{FDE1FAB8-8372-4B9E-96F9-B9761A676F4C}">
      <dsp:nvSpPr>
        <dsp:cNvPr id="0" name=""/>
        <dsp:cNvSpPr/>
      </dsp:nvSpPr>
      <dsp:spPr>
        <a:xfrm>
          <a:off x="7880620" y="1605274"/>
          <a:ext cx="954862" cy="95486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C5171F-A185-4AFD-A74F-A03F491EB3CB}">
      <dsp:nvSpPr>
        <dsp:cNvPr id="0" name=""/>
        <dsp:cNvSpPr/>
      </dsp:nvSpPr>
      <dsp:spPr>
        <a:xfrm>
          <a:off x="8835482" y="1602887"/>
          <a:ext cx="1432293" cy="954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Subscriptions</a:t>
          </a:r>
        </a:p>
      </dsp:txBody>
      <dsp:txXfrm>
        <a:off x="8835482" y="1602887"/>
        <a:ext cx="1432293" cy="954862"/>
      </dsp:txXfrm>
    </dsp:sp>
    <dsp:sp modelId="{53F0DBB6-1A51-4271-86BA-3AFA451467A8}">
      <dsp:nvSpPr>
        <dsp:cNvPr id="0" name=""/>
        <dsp:cNvSpPr/>
      </dsp:nvSpPr>
      <dsp:spPr>
        <a:xfrm>
          <a:off x="7880620" y="2860917"/>
          <a:ext cx="954862" cy="95486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879463-F1D9-4D1B-8921-A028BFE2BA92}">
      <dsp:nvSpPr>
        <dsp:cNvPr id="0" name=""/>
        <dsp:cNvSpPr/>
      </dsp:nvSpPr>
      <dsp:spPr>
        <a:xfrm>
          <a:off x="8835482" y="2858530"/>
          <a:ext cx="1432293" cy="954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Resource Groups</a:t>
          </a:r>
        </a:p>
      </dsp:txBody>
      <dsp:txXfrm>
        <a:off x="8835482" y="2858530"/>
        <a:ext cx="1432293" cy="954862"/>
      </dsp:txXfrm>
    </dsp:sp>
    <dsp:sp modelId="{708A505E-A09E-4A1D-B510-F639EF69E060}">
      <dsp:nvSpPr>
        <dsp:cNvPr id="0" name=""/>
        <dsp:cNvSpPr/>
      </dsp:nvSpPr>
      <dsp:spPr>
        <a:xfrm>
          <a:off x="7880620" y="4116561"/>
          <a:ext cx="954862" cy="954862"/>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7BF9DF-D6CE-48E7-B761-FC9CF7C78DF9}">
      <dsp:nvSpPr>
        <dsp:cNvPr id="0" name=""/>
        <dsp:cNvSpPr/>
      </dsp:nvSpPr>
      <dsp:spPr>
        <a:xfrm>
          <a:off x="8835482" y="4114174"/>
          <a:ext cx="1432293" cy="954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Resources</a:t>
          </a:r>
        </a:p>
      </dsp:txBody>
      <dsp:txXfrm>
        <a:off x="8835482" y="4114174"/>
        <a:ext cx="1432293" cy="954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F5CFB5-CAB1-447F-A937-9278A2737A78}">
      <dsp:nvSpPr>
        <dsp:cNvPr id="0" name=""/>
        <dsp:cNvSpPr/>
      </dsp:nvSpPr>
      <dsp:spPr>
        <a:xfrm>
          <a:off x="5196102" y="1056463"/>
          <a:ext cx="3736671" cy="244582"/>
        </a:xfrm>
        <a:custGeom>
          <a:avLst/>
          <a:gdLst/>
          <a:ahLst/>
          <a:cxnLst/>
          <a:rect l="0" t="0" r="0" b="0"/>
          <a:pathLst>
            <a:path>
              <a:moveTo>
                <a:pt x="0" y="0"/>
              </a:moveTo>
              <a:lnTo>
                <a:pt x="0" y="123261"/>
              </a:lnTo>
              <a:lnTo>
                <a:pt x="3736671" y="123261"/>
              </a:lnTo>
              <a:lnTo>
                <a:pt x="3736671" y="2445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2B7389-C97F-430F-9D3E-7C61A86E552A}">
      <dsp:nvSpPr>
        <dsp:cNvPr id="0" name=""/>
        <dsp:cNvSpPr/>
      </dsp:nvSpPr>
      <dsp:spPr>
        <a:xfrm>
          <a:off x="6751812" y="2077496"/>
          <a:ext cx="91440" cy="244582"/>
        </a:xfrm>
        <a:custGeom>
          <a:avLst/>
          <a:gdLst/>
          <a:ahLst/>
          <a:cxnLst/>
          <a:rect l="0" t="0" r="0" b="0"/>
          <a:pathLst>
            <a:path>
              <a:moveTo>
                <a:pt x="45720" y="0"/>
              </a:moveTo>
              <a:lnTo>
                <a:pt x="45720" y="2445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F34C56-B423-4DFB-8F6F-A1986EAD7EC3}">
      <dsp:nvSpPr>
        <dsp:cNvPr id="0" name=""/>
        <dsp:cNvSpPr/>
      </dsp:nvSpPr>
      <dsp:spPr>
        <a:xfrm>
          <a:off x="5196102" y="1056463"/>
          <a:ext cx="1601430" cy="244582"/>
        </a:xfrm>
        <a:custGeom>
          <a:avLst/>
          <a:gdLst/>
          <a:ahLst/>
          <a:cxnLst/>
          <a:rect l="0" t="0" r="0" b="0"/>
          <a:pathLst>
            <a:path>
              <a:moveTo>
                <a:pt x="0" y="0"/>
              </a:moveTo>
              <a:lnTo>
                <a:pt x="0" y="123261"/>
              </a:lnTo>
              <a:lnTo>
                <a:pt x="1601430" y="123261"/>
              </a:lnTo>
              <a:lnTo>
                <a:pt x="1601430" y="2445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33708-17BD-441E-AE33-D8EA3D32EAAB}">
      <dsp:nvSpPr>
        <dsp:cNvPr id="0" name=""/>
        <dsp:cNvSpPr/>
      </dsp:nvSpPr>
      <dsp:spPr>
        <a:xfrm>
          <a:off x="6218002" y="4119562"/>
          <a:ext cx="91440" cy="244582"/>
        </a:xfrm>
        <a:custGeom>
          <a:avLst/>
          <a:gdLst/>
          <a:ahLst/>
          <a:cxnLst/>
          <a:rect l="0" t="0" r="0" b="0"/>
          <a:pathLst>
            <a:path>
              <a:moveTo>
                <a:pt x="45720" y="0"/>
              </a:moveTo>
              <a:lnTo>
                <a:pt x="45720" y="2445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2963A4-5DA3-4C00-957C-7EAB3C944F97}">
      <dsp:nvSpPr>
        <dsp:cNvPr id="0" name=""/>
        <dsp:cNvSpPr/>
      </dsp:nvSpPr>
      <dsp:spPr>
        <a:xfrm>
          <a:off x="4662292" y="3098529"/>
          <a:ext cx="1601430" cy="244582"/>
        </a:xfrm>
        <a:custGeom>
          <a:avLst/>
          <a:gdLst/>
          <a:ahLst/>
          <a:cxnLst/>
          <a:rect l="0" t="0" r="0" b="0"/>
          <a:pathLst>
            <a:path>
              <a:moveTo>
                <a:pt x="0" y="0"/>
              </a:moveTo>
              <a:lnTo>
                <a:pt x="0" y="123261"/>
              </a:lnTo>
              <a:lnTo>
                <a:pt x="1601430" y="123261"/>
              </a:lnTo>
              <a:lnTo>
                <a:pt x="1601430" y="2445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6EB7C8-FF5E-4904-BA22-E74FF72EBC2D}">
      <dsp:nvSpPr>
        <dsp:cNvPr id="0" name=""/>
        <dsp:cNvSpPr/>
      </dsp:nvSpPr>
      <dsp:spPr>
        <a:xfrm>
          <a:off x="3060861" y="4119562"/>
          <a:ext cx="1067620" cy="244582"/>
        </a:xfrm>
        <a:custGeom>
          <a:avLst/>
          <a:gdLst/>
          <a:ahLst/>
          <a:cxnLst/>
          <a:rect l="0" t="0" r="0" b="0"/>
          <a:pathLst>
            <a:path>
              <a:moveTo>
                <a:pt x="0" y="0"/>
              </a:moveTo>
              <a:lnTo>
                <a:pt x="0" y="123261"/>
              </a:lnTo>
              <a:lnTo>
                <a:pt x="1067620" y="123261"/>
              </a:lnTo>
              <a:lnTo>
                <a:pt x="1067620" y="2445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512AB-D2BA-44EC-81C9-AEBBBA7FF2B0}">
      <dsp:nvSpPr>
        <dsp:cNvPr id="0" name=""/>
        <dsp:cNvSpPr/>
      </dsp:nvSpPr>
      <dsp:spPr>
        <a:xfrm>
          <a:off x="1993241" y="4119562"/>
          <a:ext cx="1067620" cy="244582"/>
        </a:xfrm>
        <a:custGeom>
          <a:avLst/>
          <a:gdLst/>
          <a:ahLst/>
          <a:cxnLst/>
          <a:rect l="0" t="0" r="0" b="0"/>
          <a:pathLst>
            <a:path>
              <a:moveTo>
                <a:pt x="1067620" y="0"/>
              </a:moveTo>
              <a:lnTo>
                <a:pt x="1067620" y="123261"/>
              </a:lnTo>
              <a:lnTo>
                <a:pt x="0" y="123261"/>
              </a:lnTo>
              <a:lnTo>
                <a:pt x="0" y="2445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A60819-9762-4F9C-B8A1-2ED24CAAF7FE}">
      <dsp:nvSpPr>
        <dsp:cNvPr id="0" name=""/>
        <dsp:cNvSpPr/>
      </dsp:nvSpPr>
      <dsp:spPr>
        <a:xfrm>
          <a:off x="3060861" y="3098529"/>
          <a:ext cx="1601430" cy="244582"/>
        </a:xfrm>
        <a:custGeom>
          <a:avLst/>
          <a:gdLst/>
          <a:ahLst/>
          <a:cxnLst/>
          <a:rect l="0" t="0" r="0" b="0"/>
          <a:pathLst>
            <a:path>
              <a:moveTo>
                <a:pt x="1601430" y="0"/>
              </a:moveTo>
              <a:lnTo>
                <a:pt x="1601430" y="123261"/>
              </a:lnTo>
              <a:lnTo>
                <a:pt x="0" y="123261"/>
              </a:lnTo>
              <a:lnTo>
                <a:pt x="0" y="2445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26244A-E542-40F7-8D5B-E3025093EEE5}">
      <dsp:nvSpPr>
        <dsp:cNvPr id="0" name=""/>
        <dsp:cNvSpPr/>
      </dsp:nvSpPr>
      <dsp:spPr>
        <a:xfrm>
          <a:off x="4616572" y="2077496"/>
          <a:ext cx="91440" cy="244582"/>
        </a:xfrm>
        <a:custGeom>
          <a:avLst/>
          <a:gdLst/>
          <a:ahLst/>
          <a:cxnLst/>
          <a:rect l="0" t="0" r="0" b="0"/>
          <a:pathLst>
            <a:path>
              <a:moveTo>
                <a:pt x="45720" y="0"/>
              </a:moveTo>
              <a:lnTo>
                <a:pt x="45720" y="2445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63DA86-FBB0-46C9-BB41-5B156B32C28F}">
      <dsp:nvSpPr>
        <dsp:cNvPr id="0" name=""/>
        <dsp:cNvSpPr/>
      </dsp:nvSpPr>
      <dsp:spPr>
        <a:xfrm>
          <a:off x="4662292" y="1056463"/>
          <a:ext cx="533810" cy="244582"/>
        </a:xfrm>
        <a:custGeom>
          <a:avLst/>
          <a:gdLst/>
          <a:ahLst/>
          <a:cxnLst/>
          <a:rect l="0" t="0" r="0" b="0"/>
          <a:pathLst>
            <a:path>
              <a:moveTo>
                <a:pt x="533810" y="0"/>
              </a:moveTo>
              <a:lnTo>
                <a:pt x="533810" y="123261"/>
              </a:lnTo>
              <a:lnTo>
                <a:pt x="0" y="123261"/>
              </a:lnTo>
              <a:lnTo>
                <a:pt x="0" y="2445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99C28D-E024-46E0-96EC-15E453A72C0F}">
      <dsp:nvSpPr>
        <dsp:cNvPr id="0" name=""/>
        <dsp:cNvSpPr/>
      </dsp:nvSpPr>
      <dsp:spPr>
        <a:xfrm>
          <a:off x="1459431" y="2077496"/>
          <a:ext cx="1067620" cy="244582"/>
        </a:xfrm>
        <a:custGeom>
          <a:avLst/>
          <a:gdLst/>
          <a:ahLst/>
          <a:cxnLst/>
          <a:rect l="0" t="0" r="0" b="0"/>
          <a:pathLst>
            <a:path>
              <a:moveTo>
                <a:pt x="0" y="0"/>
              </a:moveTo>
              <a:lnTo>
                <a:pt x="0" y="123261"/>
              </a:lnTo>
              <a:lnTo>
                <a:pt x="1067620" y="123261"/>
              </a:lnTo>
              <a:lnTo>
                <a:pt x="1067620" y="2445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9C4D38-92D0-4DD0-93D1-C1EECEB0BF07}">
      <dsp:nvSpPr>
        <dsp:cNvPr id="0" name=""/>
        <dsp:cNvSpPr/>
      </dsp:nvSpPr>
      <dsp:spPr>
        <a:xfrm>
          <a:off x="391810" y="2077496"/>
          <a:ext cx="1067620" cy="244582"/>
        </a:xfrm>
        <a:custGeom>
          <a:avLst/>
          <a:gdLst/>
          <a:ahLst/>
          <a:cxnLst/>
          <a:rect l="0" t="0" r="0" b="0"/>
          <a:pathLst>
            <a:path>
              <a:moveTo>
                <a:pt x="1067620" y="0"/>
              </a:moveTo>
              <a:lnTo>
                <a:pt x="1067620" y="123261"/>
              </a:lnTo>
              <a:lnTo>
                <a:pt x="0" y="123261"/>
              </a:lnTo>
              <a:lnTo>
                <a:pt x="0" y="2445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8D7B6B-3149-40B0-B04C-D8A2797EEFAA}">
      <dsp:nvSpPr>
        <dsp:cNvPr id="0" name=""/>
        <dsp:cNvSpPr/>
      </dsp:nvSpPr>
      <dsp:spPr>
        <a:xfrm>
          <a:off x="1459431" y="1056463"/>
          <a:ext cx="3736671" cy="244582"/>
        </a:xfrm>
        <a:custGeom>
          <a:avLst/>
          <a:gdLst/>
          <a:ahLst/>
          <a:cxnLst/>
          <a:rect l="0" t="0" r="0" b="0"/>
          <a:pathLst>
            <a:path>
              <a:moveTo>
                <a:pt x="3736671" y="0"/>
              </a:moveTo>
              <a:lnTo>
                <a:pt x="3736671" y="123261"/>
              </a:lnTo>
              <a:lnTo>
                <a:pt x="0" y="123261"/>
              </a:lnTo>
              <a:lnTo>
                <a:pt x="0" y="2445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59F3FB-457C-4D8A-A345-F1955512D2D2}">
      <dsp:nvSpPr>
        <dsp:cNvPr id="0" name=""/>
        <dsp:cNvSpPr/>
      </dsp:nvSpPr>
      <dsp:spPr>
        <a:xfrm>
          <a:off x="4807876" y="280011"/>
          <a:ext cx="776451" cy="77645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B44DE-B4DB-40AE-B819-FAE412D2021D}">
      <dsp:nvSpPr>
        <dsp:cNvPr id="0" name=""/>
        <dsp:cNvSpPr/>
      </dsp:nvSpPr>
      <dsp:spPr>
        <a:xfrm>
          <a:off x="5584327" y="278070"/>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Root Management Group</a:t>
          </a:r>
        </a:p>
      </dsp:txBody>
      <dsp:txXfrm>
        <a:off x="5584327" y="278070"/>
        <a:ext cx="1164676" cy="776451"/>
      </dsp:txXfrm>
    </dsp:sp>
    <dsp:sp modelId="{FF5C8A24-E3B6-4BE7-95A9-96FD14F903AA}">
      <dsp:nvSpPr>
        <dsp:cNvPr id="0" name=""/>
        <dsp:cNvSpPr/>
      </dsp:nvSpPr>
      <dsp:spPr>
        <a:xfrm>
          <a:off x="1071205" y="1301045"/>
          <a:ext cx="776451" cy="77645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99BB1-098F-4441-8748-09194DCFBF5F}">
      <dsp:nvSpPr>
        <dsp:cNvPr id="0" name=""/>
        <dsp:cNvSpPr/>
      </dsp:nvSpPr>
      <dsp:spPr>
        <a:xfrm>
          <a:off x="1847656" y="1299104"/>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Human Resources</a:t>
          </a:r>
        </a:p>
      </dsp:txBody>
      <dsp:txXfrm>
        <a:off x="1847656" y="1299104"/>
        <a:ext cx="1164676" cy="776451"/>
      </dsp:txXfrm>
    </dsp:sp>
    <dsp:sp modelId="{BCB7B198-8984-4421-8DC6-ADAC1598EF71}">
      <dsp:nvSpPr>
        <dsp:cNvPr id="0" name=""/>
        <dsp:cNvSpPr/>
      </dsp:nvSpPr>
      <dsp:spPr>
        <a:xfrm>
          <a:off x="3585" y="2322078"/>
          <a:ext cx="776451" cy="77645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FC9D88-8F58-42CD-BD1A-2F2F3EF1269E}">
      <dsp:nvSpPr>
        <dsp:cNvPr id="0" name=""/>
        <dsp:cNvSpPr/>
      </dsp:nvSpPr>
      <dsp:spPr>
        <a:xfrm>
          <a:off x="780036" y="2320137"/>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Dev/Test Subscription</a:t>
          </a:r>
        </a:p>
      </dsp:txBody>
      <dsp:txXfrm>
        <a:off x="780036" y="2320137"/>
        <a:ext cx="1164676" cy="776451"/>
      </dsp:txXfrm>
    </dsp:sp>
    <dsp:sp modelId="{533EE92A-EF9F-4D14-A493-83ACC0066337}">
      <dsp:nvSpPr>
        <dsp:cNvPr id="0" name=""/>
        <dsp:cNvSpPr/>
      </dsp:nvSpPr>
      <dsp:spPr>
        <a:xfrm>
          <a:off x="2138825" y="2322078"/>
          <a:ext cx="776451" cy="77645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43A585-5675-40F1-A5D3-9E82E3EB5912}">
      <dsp:nvSpPr>
        <dsp:cNvPr id="0" name=""/>
        <dsp:cNvSpPr/>
      </dsp:nvSpPr>
      <dsp:spPr>
        <a:xfrm>
          <a:off x="2915277" y="2320137"/>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Apps</a:t>
          </a:r>
        </a:p>
      </dsp:txBody>
      <dsp:txXfrm>
        <a:off x="2915277" y="2320137"/>
        <a:ext cx="1164676" cy="776451"/>
      </dsp:txXfrm>
    </dsp:sp>
    <dsp:sp modelId="{51B37637-0558-4B02-825E-1D79FF394D0F}">
      <dsp:nvSpPr>
        <dsp:cNvPr id="0" name=""/>
        <dsp:cNvSpPr/>
      </dsp:nvSpPr>
      <dsp:spPr>
        <a:xfrm>
          <a:off x="4274066" y="1301045"/>
          <a:ext cx="776451" cy="77645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7CA6BB-6D62-4C7C-A2F3-724CAD2E26E8}">
      <dsp:nvSpPr>
        <dsp:cNvPr id="0" name=""/>
        <dsp:cNvSpPr/>
      </dsp:nvSpPr>
      <dsp:spPr>
        <a:xfrm>
          <a:off x="5050517" y="1299104"/>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IT</a:t>
          </a:r>
        </a:p>
      </dsp:txBody>
      <dsp:txXfrm>
        <a:off x="5050517" y="1299104"/>
        <a:ext cx="1164676" cy="776451"/>
      </dsp:txXfrm>
    </dsp:sp>
    <dsp:sp modelId="{68722492-09B7-46A1-8D74-D4F3604C5E02}">
      <dsp:nvSpPr>
        <dsp:cNvPr id="0" name=""/>
        <dsp:cNvSpPr/>
      </dsp:nvSpPr>
      <dsp:spPr>
        <a:xfrm>
          <a:off x="4274066" y="2322078"/>
          <a:ext cx="776451" cy="77645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2ABC87-C3E5-4767-A163-BDFBD602BB93}">
      <dsp:nvSpPr>
        <dsp:cNvPr id="0" name=""/>
        <dsp:cNvSpPr/>
      </dsp:nvSpPr>
      <dsp:spPr>
        <a:xfrm>
          <a:off x="5050517" y="2320137"/>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Production</a:t>
          </a:r>
        </a:p>
      </dsp:txBody>
      <dsp:txXfrm>
        <a:off x="5050517" y="2320137"/>
        <a:ext cx="1164676" cy="776451"/>
      </dsp:txXfrm>
    </dsp:sp>
    <dsp:sp modelId="{31D71D39-84D7-41B9-8C50-0E7CD437EAE4}">
      <dsp:nvSpPr>
        <dsp:cNvPr id="0" name=""/>
        <dsp:cNvSpPr/>
      </dsp:nvSpPr>
      <dsp:spPr>
        <a:xfrm>
          <a:off x="2672636" y="3343111"/>
          <a:ext cx="776451" cy="77645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BC34D-BBC8-41FD-AC34-EBC371EC8650}">
      <dsp:nvSpPr>
        <dsp:cNvPr id="0" name=""/>
        <dsp:cNvSpPr/>
      </dsp:nvSpPr>
      <dsp:spPr>
        <a:xfrm>
          <a:off x="3449087" y="3341170"/>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Region 1</a:t>
          </a:r>
        </a:p>
      </dsp:txBody>
      <dsp:txXfrm>
        <a:off x="3449087" y="3341170"/>
        <a:ext cx="1164676" cy="776451"/>
      </dsp:txXfrm>
    </dsp:sp>
    <dsp:sp modelId="{B8B52742-6034-4431-90D0-92F2479B3C45}">
      <dsp:nvSpPr>
        <dsp:cNvPr id="0" name=""/>
        <dsp:cNvSpPr/>
      </dsp:nvSpPr>
      <dsp:spPr>
        <a:xfrm>
          <a:off x="1605015" y="4364145"/>
          <a:ext cx="776451" cy="77645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BDD17D-45CC-483C-9917-2174F5C14717}">
      <dsp:nvSpPr>
        <dsp:cNvPr id="0" name=""/>
        <dsp:cNvSpPr/>
      </dsp:nvSpPr>
      <dsp:spPr>
        <a:xfrm>
          <a:off x="2381466" y="4362203"/>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Prod Hub</a:t>
          </a:r>
        </a:p>
      </dsp:txBody>
      <dsp:txXfrm>
        <a:off x="2381466" y="4362203"/>
        <a:ext cx="1164676" cy="776451"/>
      </dsp:txXfrm>
    </dsp:sp>
    <dsp:sp modelId="{FE99C6F6-F016-4B8A-8E78-35C0FBD5794B}">
      <dsp:nvSpPr>
        <dsp:cNvPr id="0" name=""/>
        <dsp:cNvSpPr/>
      </dsp:nvSpPr>
      <dsp:spPr>
        <a:xfrm>
          <a:off x="3740256" y="4364145"/>
          <a:ext cx="776451" cy="77645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B8B6C2-A165-48CA-9B1F-2EA0A1786BB4}">
      <dsp:nvSpPr>
        <dsp:cNvPr id="0" name=""/>
        <dsp:cNvSpPr/>
      </dsp:nvSpPr>
      <dsp:spPr>
        <a:xfrm>
          <a:off x="4516707" y="4362203"/>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Prod Spoke 1</a:t>
          </a:r>
        </a:p>
      </dsp:txBody>
      <dsp:txXfrm>
        <a:off x="4516707" y="4362203"/>
        <a:ext cx="1164676" cy="776451"/>
      </dsp:txXfrm>
    </dsp:sp>
    <dsp:sp modelId="{6F6FE9BF-A187-4570-8970-FD7A039BCFA9}">
      <dsp:nvSpPr>
        <dsp:cNvPr id="0" name=""/>
        <dsp:cNvSpPr/>
      </dsp:nvSpPr>
      <dsp:spPr>
        <a:xfrm>
          <a:off x="5875497" y="3343111"/>
          <a:ext cx="776451" cy="77645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3C8519-3A96-4EDE-9AFD-99C2235FFF1C}">
      <dsp:nvSpPr>
        <dsp:cNvPr id="0" name=""/>
        <dsp:cNvSpPr/>
      </dsp:nvSpPr>
      <dsp:spPr>
        <a:xfrm>
          <a:off x="6651948" y="3341170"/>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Region 2</a:t>
          </a:r>
        </a:p>
      </dsp:txBody>
      <dsp:txXfrm>
        <a:off x="6651948" y="3341170"/>
        <a:ext cx="1164676" cy="776451"/>
      </dsp:txXfrm>
    </dsp:sp>
    <dsp:sp modelId="{0E58557E-11CE-46B1-B536-956173B827AF}">
      <dsp:nvSpPr>
        <dsp:cNvPr id="0" name=""/>
        <dsp:cNvSpPr/>
      </dsp:nvSpPr>
      <dsp:spPr>
        <a:xfrm>
          <a:off x="5875497" y="4364145"/>
          <a:ext cx="776451" cy="77645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ED4F49-C7F3-4FED-94FD-3EA991E9F0E8}">
      <dsp:nvSpPr>
        <dsp:cNvPr id="0" name=""/>
        <dsp:cNvSpPr/>
      </dsp:nvSpPr>
      <dsp:spPr>
        <a:xfrm>
          <a:off x="6651948" y="4362203"/>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Prod Spoke 2</a:t>
          </a:r>
        </a:p>
      </dsp:txBody>
      <dsp:txXfrm>
        <a:off x="6651948" y="4362203"/>
        <a:ext cx="1164676" cy="776451"/>
      </dsp:txXfrm>
    </dsp:sp>
    <dsp:sp modelId="{658E5B82-1D68-4E3C-97AF-E388D5A7DC42}">
      <dsp:nvSpPr>
        <dsp:cNvPr id="0" name=""/>
        <dsp:cNvSpPr/>
      </dsp:nvSpPr>
      <dsp:spPr>
        <a:xfrm>
          <a:off x="6409307" y="1301045"/>
          <a:ext cx="776451" cy="77645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E0C16D-2AB6-4418-B3EA-E4721298EA73}">
      <dsp:nvSpPr>
        <dsp:cNvPr id="0" name=""/>
        <dsp:cNvSpPr/>
      </dsp:nvSpPr>
      <dsp:spPr>
        <a:xfrm>
          <a:off x="7185758" y="1299104"/>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Marketing</a:t>
          </a:r>
        </a:p>
      </dsp:txBody>
      <dsp:txXfrm>
        <a:off x="7185758" y="1299104"/>
        <a:ext cx="1164676" cy="776451"/>
      </dsp:txXfrm>
    </dsp:sp>
    <dsp:sp modelId="{8DD91B42-E42E-492C-81A2-98ACBA1DB87D}">
      <dsp:nvSpPr>
        <dsp:cNvPr id="0" name=""/>
        <dsp:cNvSpPr/>
      </dsp:nvSpPr>
      <dsp:spPr>
        <a:xfrm>
          <a:off x="6409307" y="2322078"/>
          <a:ext cx="776451" cy="77645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3BD23-0D94-4078-B0B1-14D2A81F9A7C}">
      <dsp:nvSpPr>
        <dsp:cNvPr id="0" name=""/>
        <dsp:cNvSpPr/>
      </dsp:nvSpPr>
      <dsp:spPr>
        <a:xfrm>
          <a:off x="7185758" y="2320137"/>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Trial Subscription</a:t>
          </a:r>
        </a:p>
      </dsp:txBody>
      <dsp:txXfrm>
        <a:off x="7185758" y="2320137"/>
        <a:ext cx="1164676" cy="776451"/>
      </dsp:txXfrm>
    </dsp:sp>
    <dsp:sp modelId="{AE1DD4B5-54C2-449C-988C-CD48771537D2}">
      <dsp:nvSpPr>
        <dsp:cNvPr id="0" name=""/>
        <dsp:cNvSpPr/>
      </dsp:nvSpPr>
      <dsp:spPr>
        <a:xfrm>
          <a:off x="8544547" y="1301045"/>
          <a:ext cx="776451" cy="77645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1BA314-056E-406E-9352-E5DB0F229E66}">
      <dsp:nvSpPr>
        <dsp:cNvPr id="0" name=""/>
        <dsp:cNvSpPr/>
      </dsp:nvSpPr>
      <dsp:spPr>
        <a:xfrm>
          <a:off x="9320999" y="1299104"/>
          <a:ext cx="1164676" cy="776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EA Subscription</a:t>
          </a:r>
        </a:p>
      </dsp:txBody>
      <dsp:txXfrm>
        <a:off x="9320999" y="1299104"/>
        <a:ext cx="1164676" cy="776451"/>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2T23:31:13.006"/>
    </inkml:context>
    <inkml:brush xml:id="br0">
      <inkml:brushProperty name="width" value="0.1" units="cm"/>
      <inkml:brushProperty name="height" value="0.1" units="cm"/>
      <inkml:brushProperty name="color" value="#574741"/>
    </inkml:brush>
  </inkml:definitions>
  <inkml:trace contextRef="#ctx0" brushRef="#br0">179 241 2816,'0'0'31,"0"0"0,0 1 0,0-1 0,0 2 0,0-2 0,0 0 0,0 1 0,0-1 0,0 0 0,0 1 0,0-1 0,0 2 0,0-2 0,-2 0 0,2 1 0,0-1 0,0 0 0,0 1 0,-1-1 0,1 0 0,0 2 0,0-2 0,-1 0 1,1 0-1,0 1 0,-2-1-31,2 0 49,0 0 1,-1 0 0,1 0 0,-1 0 0,1 0 0,0 0-1,-2 0 1,2 0 0,-1-1 0,1 1 0,0 0 0,-1 0-1,1 0 1,0 0 0,-2 0 0,2-2 0,0 2 0,-1 0 0,1 0-1,0-1 1,-1 1-50,-1-1 93,1-1-1,0 1 0,-1 0 1,1-1-1,0 1 0,1 0 1,-2-1-1,1 0 1,0 0-1,1 1 0,-2 0 1,2-2-1,-1 2 0,1-2-92,0 0 2,-1 1-1,1 0 0,-2 0 1,2-1-1,-1 0 0,0 2 1,-1-2-1,1 1 0,0 0 1,-1 0-1,1 0 0,0 1 1,-2-2-1,2 2-1,1 0 2,-2 1-1,2-2 1,0 2-1,-1-1 1,1 1-1,-1 0 1,1-1-1,-2 1 0,2 0 1,-1-2-1,1 2 1,-1 0-1,1 0 1,-2-1-1,1 1 1,1 0-1,-1 0 1,1 0-1,-2 0 1,1 0-1,1 0 1,-1 0-1,1 0 1,-2 0-1,1 0 1,1 0-1,-1 0 1,1 0-1,-2 0 1,1 0-1,1 0 1,-1 1-1,1-1 1,-2 0-1,2 0 0,-1 2 1,1-2-1,-1 0 1,1 1-1,-2-1 1,2 1-1,0-1 1,-1 0-1,1 2 1,-1-1-2,-1 0 44,1 2 1,1 0 0,-1-2-1,1 2 1,-2-1 0,2 0-1,-1 0 1,1 1-1,0 0 1,0-2 0,0 2-1,0-1 1,0 1 0,0-2-1,1 2 1,-1 0-1,2-2 1,-2 2 0,1-1-1,0 0 1,-1 0-1,2 0 1,-1 0 0,0 0-1,1 0 1,-1 0 0,2 0-1,-2 0 1,0-1-1,2 2-44,-2-3-18,1 0 0,-2 0 0,1 1-1,0-1 1,1 0 0,-1 0-1,0 0 1,-1 0 0,2 0-1,-1 0 1,0 0 0,1 0-1,-1 0 1,-1-1 0,1 1 0,1 0-1,-1 0 1,0-2 0,-1 2-1,2 0 1,-1-1 0,-1 1-1,1-1 1,1 1 18,20-19-2,-18 16 1,2-2-72,-1-2 1,0 2-1,0-2 1,1 2-1,-2-2 1,1-2 72,-4 6-26,1 2 0,-1-2 1,0 1-1,1-1 0,-2 1 0,1 0 1,-1 0-1,1-1 0,-1 0 1,0 1-1,0-1 0,0 0 0,0 1 1,0-1-1,0 0 0,-1 2 1,1-2-1,-1 1 0,1-1 0,-2-1 26,1 4-4,1-1-1,0 1 0,0 0 1,0-2-1,0 2 0,0 0 1,-1 0-1,1-1 1,0 1-1,0 0 0,-2 0 1,2 0-1,0-1 0,0 1 1,-1 0-1,1 0 0,0 0 1,0 0-1,-1 0 0,1 0 1,0-2-1,-2 2 0,2 0 1,0 0-1,-1 0 0,1 0 1,0 0-1,-1 0 0,1 0 5,-12 7-66,8-4 142,1-1 0,2 1 0,-2 0 0,1-1 0,-1 1 0,2 0 0,-1 1-76,0 2 48,-1 1 1,0 0-1,2-1 0,0 1 1,1-1-1,-2 1 0,2 1 0,0-1 1,0-1-1,2 1 0,-2 0 1,1 1-1,2-2 0,-2 1 1,2 0-1,-1-1 0,1 0 0,0 0-48,-2-4 26,-1-1-1,1 0 0,-1 1 0,2-1 0,-1 0 0,-1 1 0,1-1 1,1 0-1,-1 1 0,0-1 0,0-1 0,1 1 0,-1 1 0,0-2 1,1 1-1,-1-1 0,0 1 0,1-1 0,-1 2 0,0-2 0,1 0 1,0 1-1,0-1 0,-1 0 0,0 0 0,2 0 0,-2 0 0,1 0 1,-1 0-1,0 0 0,3-1-25,-2 1-26,0-2 0,1 1-1,0 1 1,-1-1 0,0-1 0,0 1 0,1 0 0,-2-1 0,2 0-1,-2 0 1,2 1 0,-2-2 0,1 2 0,-1 0 0,2-2 0,-2 0-1,0 2 1,1-2 0,-1 1 26,0-2-9,1 0 0,-2 0 0,1 1 1,0-1-1,-1 0 0,0 0 0,2 0 0,-2 0 0,-2 0 0,2 0 0,0 1 0,-1-1 1,0 0-1,1 0 0,-2 0 0,1 2 0,-2-2 0,2 0 0,0 1 0,-2-1 0,2 1 1,-2-1-1,0 2 0,1-1 0,-1 0 0,0 1 0,-1-1 0,2 1 0,-1-1 0,-4-1 9,6 3-4,0 1 0,-1-2-1,0 2 1,0-1 0,1 1-1,0-1 1,-1 1-1,1 0 1,-2-2 0,2 2-1,0 0 1,-1 0 0,0 0-1,0 0 1,1 0-1,0 0 1,-2 0 0,2 2-1,-2-2 5,2 1-41,-2-1-1,1 1 0,-1 1 0,0-1 0,1 0 1,0 1-1,0-1 0,-1 0 0,2 2 0,-2-2 1,2 2 41,-5 2-70,2 0 1,-1 1-1,1 0 1,1 0-1,-1 0 1,2 1-1,-2-2 1,1 3 69,0-1 112,2 1 0,0-1 1,-2 1-1,3-2 1,-1 4-113,1-9 41,0 2 0,0-1 0,0 1 0,0 0 1,0-1-1,1 1 0,-1 0 0,0-2 1,1 2-1,1-1 0,-2 1 0,1-2 0,0 2 1,1 0-1,-1-2 0,2 3-41,-2-3 9,-1-1 0,0 0 0,1 2 0,-1-2-1,0 0 1,2 0 0,-2 1 0,1-1 0,-1 0 0,1 0-1,-1 0 1,2 1 0,-2-1 0,1 0 0,-1 0 0,1 0 0,-1 0-1,0 0 1,2 0 0,-2 0 0,1 0 0,-1 0 0,1 0 0,-1 0-1,2 0-8,0-1 13,0 1-1,-1-1 0,0 1 0,1-2 1,-1 1-1,0 1 0,1-1 1,-1-1-1,0 1 0,2 0-12,1-5 23,0 2 1,0-1-1,0 0 0,3-6-23,-6 8-3,7-10-15,-2 1 0,0-1 1,0-1-1,0-3 18,-5 14 9,0-1 0,-1 0 1,2 0-1,-2 2 0,1-2 0,-1 0 1,0 0-1,-1 1 0,1-1 0,0 0 1,-2 0-1,2 2 0,-1-2 0,0 0 1,-1 1-1,1-1 0,-2 1 0,2-1 1,-2 2-10,3 0-20,0 2 1,0 0-1,-1-1 1,1 1-1,-1-1 1,1 1 0,0 0-1,-2-2 1,2 2-1,-1 0 1,1-1-1,-1 1 1,1 0-1,-2 0 1,2-1-1,-1 1 1,1 0 0,-1 0-1,1 0 1,-2 0-1,1 0 1,1 0-1,-1 0 1,1 0 19,-2 0-51,0 0 0,0 0 0,1 1 0,0-1 0,0 0 0,-1 1 0,1-1 0,0 2 0,-1-2 0,1 1 0,0-1 1,-1 1 50,-2 3-29,0-1 1,0 1 0,2-1-1,-2 1 1,1 0 0,-2 4 28,2-4 122,0 0 1,1 1 0,0 0-1,0-1 1,0 1 0,1 1-1,0-2 1,1 1 0,-2 0-1,2 1 1,0-1 0,0 0-1,0-1 1,2 2 0,-2-1-1,1 0 1,0 1 0,1-2-1,-1 1 1,2 0 0,-1-1-1,1 3-122,-3-7 13,1 1-1,-1 1 1,2-1-1,-2-1 1,1 1-1,0 1 1,-1-2-1,2 1 1,-1-1-1,-1 1 1,1-1-1,1 2 1,-1-2 0,-1 1-1,1-1 1,1 0-1,-1 1 1,0-1-1,1 0 1,-1 2-1,-1-2 1,1 0-1,1 0 1,-1 0-1,0 0 1,1 0-1,-1 0 1,0 0-1,1 0 1,-1-2-1,0 2 1,-1 0-1,2 0 1,-1-1-1,0 1 1,1 0-1,-1-1 1,-1 1-1,1-2 1,0 2-1,1-1 1,-2 1-1,1-1 1,0-1-1,-1 2 1,2-1-1,-2 0 1,1 1-1,-1-2 1,1 1-1,-1 0 1,2 1-1,-2-2 1,0 1-1,1 0-12,0-5-27,1 2-1,-1-1 0,-1 0 0,1-1 1,-1 1-1,0 1 0,0-1 0,0-1 1,0 1-1,-1 0 0,0 1 0,1-2 1,-3 1-1,2 0 28,-1 2-18,1-1-1,0 1 1,-1 1 0,1-1 0,0-1 0,-2 1-1,2 1 1,-2-1 0,2 1 0,-2-1-1,1 2 1,-1-2 0,0 0 0,1 2 0,-1-2-1,-1 2 1,1 0 0,1-2 0,-2 2-1,1-1 1,-1 1 0,0 1 18,4-1 8,-1 1 0,-1 0 0,1 0 0,0 0 0,-1 0 0,1 0 0,0 0 0,-1 0 0,1 0 0,0 1 0,-1-1 0,1 0 0,1 0 0,-1 1 0,-1-1 1,1 0-1,0 2 0,-1-2 0,1 1-8,0 0 19,-2 2 0,2-2 0,-2 2 1,2-2-1,-2 2 0,2-2 1,-1 2-1,1-2 0,0 3-19,-2-1 24,2 1 1,-1 0-1,0 0 0,0 0 0,2 0 0,-1 0 0,0 0 1,1 0-1,0 1 0,-2-1 0,2 1-24,2-3 16,-2-2-1,0 0 1,0 1-1,0-1 1,0 1-1,0-1 1,0 0 0,0 2-1,0-2 1,1 0-1,-1 1 1,0-1-1,0 0 1,1 1 0,-1-1-1,0 0 1,0 2-1,2-2 1,-2 0-1,0 1 1,1-1 0,-1 0-1,0 0 1,1 0-1,-1 1 1,2-1-1,-2 0 1,1 0-16,0 0 5,1 0-1,-1 0 1,0 0-1,1 0 1,-1 0-1,0 0 1,1 0-1,-1 0 1,0-1-1,1 1 1,-1 0-1,0-1-4,6-2-59,0 0-1,-1-1 1,1 2 0,1-4 59,-7 5-2,5-3-47,-1 0 0,0 0 1,1-1-1,-1 1 0,0-2 1,-1 1-1,0 0 0,0 0 1,0-2 48,-3 4-21,1 1 0,0-1 0,-2-1 1,2 1-1,-1 1 0,0-1 0,-1-1 1,2 1-1,-2-2 21,0 4-1,0-1 0,0 0 0,0 0 0,0 1 0,-2 0 0,2-2 1,0 2-1,-1-1 0,1 1 0,-1-2 0,1 2 0,-2 0 0,1-1 0,1 1 0,-1 0 1,-1-1-1,1 0 1,0 2 4,1 0 1,0 0-1,0-2 1,-2 2 0,2 0-1,0 0 1,0-1-1,-1 1 1,1 0-1,0 0 1,-1 0 0,1-1-1,0 1 1,-2 0-1,2 0 1,0 0-1,-1 0 1,1 0 0,-1 0-1,1 0 1,0 0-1,-2 0 1,2 0-1,0 0 1,-1 0 0,1 0-1,0 0 1,-1 0-1,1 0 1,-1 0-5,1 1 5,-2-1 0,1 1-1,1-1 1,-1 2 0,-1-2 0,2 1 0,-1-1 0,1 1 0,-1 1 0,1-2-1,0 1 1,-2 0 0,2 1-5,-2 3-17,0-1 1,0 1-1,0 1 1,2-1-1,-1 2 17,1-7-3,-3 29-173,3-28 231,0 1-1,0 0 0,0-1 0,0 1 0,0-1 1,2 0-1,-2 2 0,0-2 0,1 1 1,-1-1-1,1 0 0,-1 1 0,2-1 0,-1 0 1,0 2-55,-1-2 8,2-1 0,-1 0 0,-1 0 0,1 2 0,1-2 0,-2 0 0,1 0 0,-1 0 0,1 0 0,1 0 0,-2 0 0,1 0 0,0 0 0,-1 0 0,2 0 0,-1 0 0,-1 0 0,1-2 0,0 2 0,-1 0 0,2 0 0,-2-1 0,1 1 0,0 0 0,-1 0 0,2-1 0,-2 1 0,1-2 0,-1 2 0,1-1 0,-1 1 0,0-1 0,2 1-8,2-4-72,-2 1 0,1-1 0,1 0 0,-1 2 0,1-5 72,-3 4-15,-1 1 1,1 0-1,1 0 1,-2-1 0,1 0-1,-1 1 1,0 0-1,0 0 1,1-1-1,-1 0 1,-1 1 0,1-1-1,0 0 1,0 1-1,-1-1 15,1 2 5,0 1-1,0-2 0,-2 1 0,2 0 0,-1-1 0,1 2 1,0-1-1,-1 0 0,1 1 0,-2-2 0,1 1 0,1 1 1,-1-1-1,1 1 0,-2-2 0,1 2 0,0-1 0,1 1 1,-2-1-1,1 1 0,0-2 0,-1 2 0,2 0 0,-1 0 1,0-1-1,-1 1 0,1 0 0,0 0 0,-1 0 0,1 0 1,0 0-1,1 0 0,-2 0 0,0 0-4,0 1-20,0-1 0,1 0 0,-2 2 0,2-1 0,-2-1 0,2 1 0,-2 1 0,2-1 0,-1-1 0,0 1 0,0 1 0,1-1 0,0 2 0,-1-2 0,1 0 0,0 1 0,-1-1 0,1 2 0,0-2 0,1 0 0,-2 2 0,1-2 0,1 2 20,-3 1 48,2 0 1,0 0-1,1 0 0,-2 0 0,1 0 0,1 0 0,0 0 0,-1 1 0,2-1 0,-1 3-48,0-6 15,0-1-1,0 0 0,0 1 0,0-1 0,0 2 1,0-2-1,1 0 0,-1 1 0,0-1 1,0 1-1,0-1 0,0 0 0,2 2 1,-2-2-1,0 0 0,1 1 0,-1-1 0,0 0 1,0 0-1,1 1 0,-1-1 0,2 0 1,-2 0-1,0 2 0,1-2 0,-1 0 0,1 0 1,-1 0-1,0 0 0,2 1 0,-2-1 1,1 0-1,-1 0 0,1 0 0,-1 0 1,0 0-1,2 0 0,-2 0 0,1 0 0,-1 0 1,1-1-1,-1 1 0,0 0 0,2 0 1,-2 0-1,1 0 0,-1 0 0,0-2 0,1 2 1,-1 0-1,2-1-14,0 0-9,1-1 1,0 1-1,-1 0 0,1-2 0,0 2 1,-1-2-1,-1 0 0,3-1 9,-2 2-28,-1-1-1,0 1 0,1-1 0,-1 0 0,0 1 1,-1-1-1,2-1 0,-2 1 0,0 1 1,0-1-1,0-1 0,0 1 0,0 1 1,0-2-1,0 1 0,-2 0 0,1-2 29,1 2 4,-1 1-1,1 0 1,-2 0 0,1-1-1,1 2 1,-1-2 0,-1 2-1,1-2 1,0 2 0,-1-2-1,1 2 1,-1-2 0,0 2-1,1-1 1,-2 1 0,2 0-1,-2-1 1,2 1-1,-2 0 1,2-1 0,-2 1-1,1 0 1,-1 1-4,3 0-6,-1 0 0,1 0 0,-2 0 0,2 0 0,-1 0-1,1 0 1,-1 0 0,1 0 0,-2 1 0,2-1 0,-1 0 0,1 0 0,-1 1 0,1-1 0,-2 0-1,2 2 1,0-2 0,-1 0 0,1 1 0,-1-1 0,1 0 0,0 1 0,0-1 0,-2 2 0,2-2-1,0 1 1,0-1 0,-1 0 0,1 1 0,0-1 0,0 2 0,0-2 0,0 1 6,-5 23-124,2 9-481,3-31 649,0-1 0,0 0 0,0 1 0,0-1 0,1 0 0,-1 1 0,0-1 0,0 0 0,2 1 0,-2-1 0,0 0 0,1 1 0,-1-2 0,1 1 0,-1 0 0,2 1 0,-1-1 0,-1 0-1,1-1 1,1 1 0,-1 1 0,0-1-44,-1-1 10,2 0-1,-1 0 1,-1 0-1,1 0 1,1 0-1,-2 0 0,1 0 1,0 0-1,-1 0 1,2 0-1,-1 0 1,-1-1-1,1 1 0,1 0 1,-2 0-1,1-2 1,-1 2-1,1 0 1,-1-1-1,2 1-9,14-12-77,-14 10 61,2-1 13,0-1-1,0 1 0,-1-1 0,-1 0 0,2 0 0,-1 0 1,0 0-1,-1-1 0,0 1 4,-1 3 11,-1-1 0,1 1 1,-1 0-1,2-1 0,-2 1 0,0 0 0,0-1 1,0 1-1,0 0 0,0-1 0,0 1 1,0 0-1,0-1 0,0 1 0,0 0 0,0-1 1,-2 1-1,2 0 0,0-1 0,-1 1 1,1 0-1,-1-1 0,1 1 0,-2 1 1,2-1-1,-1-1 0,0 1 0,-1 0 0,2 1 1,-1-2-1,0 1 0,-1 1 0,0-1-11,0-1-19,1 2-1,-2-1 0,2 1 0,-2 0 0,2-1 1,0 1-1,-2 0 0,2 0 0,-2 0 0,2 0 1,-2 0-1,2 0 0,-2 1 0,2-1 1,0 0-1,-2 1 0,2-1 0,-1 2 0,0-2 1,0 1-1,1 0 0,-2-1 0,2 2 0,0-1 1,-1 0-1,0 1 20,-4 3-27,0-1 0,0 1-1,1 1 1,0-1 0,-1 0 0,1 2 27,4-4 26,-2-1 1,2 1-1,-1 0 1,0-1-1,0 2 1,1-1-1,1 0 0,-1-1 1,-1 2-1,2-1 1,-1 0-1,1 1 1,0-2-1,0 1 0,0 1 1,0-2-1,0 1 1,1 1-1,-1-1 1,2-1-1,-2 2 0,2 2-26,-2-6 7,0 0 0,2 0 0,-2 0 0,0 1 0,0-1 0,1 0 0,-1 0 0,0 0 0,0 0 0,1 1 0,-1-1 0,0 0 0,2 0 0,-2 0 0,0 0 0,1 0 0,-1 0 0,0 0 0,1 0 0,-1 0 0,0 0 0,2 0 0,-2 0 0,0 0 0,1 0 0,-1 0 0,0 0 0,1-1 0,-1 1 0,0 0 0,0 0 0,2 0 0,-2 0 0,0 0 0,0-1 0,1 1 0,-1 0 0,0 0 0,0-2 0,1 2-7,15-13 161,-14 12-143,2-3 12,1-1 0,-1 1 0,0-2 0,-1 1 0,1 0 0,1-6-30,-4 10-12,1-1 1,-2 1 0,1-2 0,-1 2-1,1 0 1,-1-1 0,0 0 0,2 0 0,-2 1-1,0-2 1,0 2 0,0 0 0,0-1 0,0 0-1,0 0 1,-2 1 0,2-2 0,0 2-1,-1 0 1,1-1 0,-1 0 0,1 0 0,-2 1-1,1 0 1,1-1 0,-3 0 11,3 2 0,0-2 0,-1 2 0,1 0 0,0 0 0,-1-1 0,1 1 0,0 0 0,-2 0 0,2-1 0,-1 1 0,1 0 0,0 0 0,-1 0 0,1 0 0,-2 0 0,2-2 0,-1 2 0,1 0 0,-1 0 0,1 0 0,0 0 0,-2 0 0,2 0 0,-1 2 0,1-2 0,-1 0 0,1 0 0,-3 0-5,2 1 1,-1 0 0,1-1 0,0 2 0,-1-1-1,1-1 1,0 1 0,-1 1 0,1-1-1,0 0 5,-3 5-15,0-2 0,0 1 1,1 0-1,0 1 0,-1 0 15,2 1 36,0-2 1,1 2-1,-2 0 1,3-2-1,-1 4-36,0-8 11,1 2-1,0-2 0,0 1 1,0 0-1,0 0 0,0-1 1,0 2-1,0-2 0,1 0 1,-1 2-1,0-2 0,1 1 1,-1 0-1,2 0 0,-2-1 1,1 0-1,0 1 0,1-1 1,-2 2-1,2-2-10,-2 0 3,2-1 1,-2 0-1,1 0 0,-1 2 1,0-2-1,1 0 0,-1 0 1,2 0-1,-2 0 0,1 0 1,-1 1-1,0-1 0,1 0 1,-1 0-1,2 0 0,-2 0 1,1 0-1,-1 0 0,1 0 1,-1-1-1,2 1 0,-2 0 1,1 0-1,-1 0 0,1 0-3,1-2-6,-2 2 0,1-1-1,0 0 1,1 1-1,-1-2 1,0 1-1,-1 0 1,2 1 0,-1-2-1,-1 1 1,1 0 6,2-3-18,-2 1 1,1-1-1,0 1 0,0-1 1,-1 0-1,-1 2 1,1-2-1,1 0 18,-2 0-46,0-1 0,0 1 0,0 0 1,0 0-1,-2-2 0,1 2 0,1 0 0,-1 0 0,-1 0 0,1 0 0,-2 0 1,2 0-1,-2 0 0,1 0 0,-2-1 46,4 4-7,0 1 0,-2 0 0,2 0 0,0-2 0,-1 2 0,1 0 0,-1 0 0,1-1 0,0 1 0,-2 0 0,2 0 0,-1 0 0,1 0-1,-1-1 1,1 1 0,-2 0 0,2 0 0,-1 0 0,1 0 0,-1 0 0,1 0 0,0 0 0,-2 0 0,2 1 0,-1-1 0,1 0 0,-1 0 0,1 0 0,-2 0 0,2 0 0,0 1 0,-1-1 0,1 0 0,-1 0 0,1 2 0,0-2 0,-2 0 0,2 1 0,0-1-1,-1 0 1,1 1 7,-19 21 1,14-13 188,0 0 0,-1 2-1,2-2 1,0 2-189,3-7 53,0 0 0,-1-2 0,1 2 1,1 0-1,-1-1 0,1 1 0,0 0 0,0-1 0,0 1 0,0 0 0,1-2 0,-1 2 1,1 0-1,1 0-53,-2-4 6,0 2 1,0-2 0,0 1 0,1-1 0,-1 1 0,0-1-1,0 2 1,1-2 0,-1 1 0,0-1 0,2 1 0,-2-1-1,1 2 1,-1-2 0,0 0 0,1 1 0,-1-1 0,2 0 0,-2 1-1,1-1 1,-1 0 0,1 0 0,1 2 0,-2-2 0,1 0-1,-1 0 1,1 0 0,-1 0-7,2 0-3,0 0 0,0 0 0,-1-2 1,0 2-1,-1 0 0,2-1 0,-1 1 0,0-1 0,1 1 0,-1-2 1,0 2-1,1-1 0,-2 1 0,1-1 0,0-1 3,6-3-81,-2-2-1,2 1 0,-2-1 1,2-4 81,-7 11-4,4-6-36,0-1-1,0-1 0,0 2 1,-1-1-1,-1-1 0,1 1 1,-2-1-1,2-1 41,-3 6 1,1 1-1,-1-2 1,0 1-1,0 0 1,0-1-1,0 2 1,0-1-1,0-1 1,-1 1-1,1 1 1,-1-1-1,-1-1 1,1 1-1,0 1 1,-1-1-1,1 0 1,0 1-1,-1-1 1,0 0-1,0 1 1,-3-2-1,5 4-3,0 0-1,0-2 1,0 2 0,-1 0 0,1 0 0,0 0 0,0 0-1,0 0 1,-2-1 0,2 1 0,0 0 0,0 0 0,-1 0-1,1 0 1,0 0 0,-1 0 0,1 0 0,0 0 0,0 0 0,-2 0-1,2 0 1,0 0 0,0 0 0,-1 0 0,1 0 0,0 0-1,0 0 1,-1 0 0,1 1 0,0-1 0,0 0 0,-2 0 0,2 0-1,0 0 4,-9 14-215,-3 16-92,8-15 541,1 0-1,1 6-233,0-17 44,2 0 0,0 0 0,0 0 0,0 0-1,0 0 1,2 0 0,-2 0 0,1 0 0,0 0 0,1 0 0,0 2-44,-2-4-1,2-2 0,-2 0 0,0 1 1,1-1-1,-1 0 0,0 1 1,1-1-1,-1 0 0,2 2 0,-2-2 1,0 0-1,1 0 0,-1 1 0,1-1 1,-1 0-1,2 0 0,-2 0 0,1 0 1,-1 0-1,1 0 0,-1 0 0,2 0 1,-2 0-1,1 0 0,-1 0 1,1 0-1,-1 0 0,2 0 0,-2 0 1,1 0-1,-1 0 0,1 0 0,-1-1 1,2 1-1,-2 0 0,0 0 0,1-2 1,-1 2-1,1 0 0,-1 0 1,0-1-1,2 1 1,20-21-74,-20 19 83,0 0-37,1-1-1,0-1 1,-1 0 0,1 2 0,-2-2 0,2 0 0,-2 0 0,1 0 0,0 0-1,-2 0 1,2 0 0,-1 0 0,-1 0 0,1-2 28,-1 4-34,0-1 1,0 0-1,0 1 1,-1 0-1,1 0 1,0-1-1,-1 0 1,1 2-1,-2-2 1,1 1-1,0 0 1,-1 0-1,1-1 1,0 2-1,-1-2 0,1 2 1,0-1-1,-1 0 1,0 0-1,0 1 1,0 0-1,0-2 1,0 2-1,0-1 1,-2 1 33,3 1 5,1-1 0,-1 1 0,1 0 0,-2-2 1,1 2-1,1 0 0,-1 0 0,-1 0 0,2 0 1,-1-1-1,1 1 0,-1 0 0,-1 0 0,2 0 1,-1 0-1,0 0 0,1 0 0,-2 1 0,1-1 1,1 0-1,-1 0 0,-1 0 0,2 2 0,-1-2 1,1 0-1,-1 0 0,1 1 0,-2-1-5,1 1 0,0 1-1,-1-1 1,1 2-1,0-2 0,-1 0 1,1 1-1,0-1 1,1 2-1,-2-2 0,2 2 1,-1-2-1,1 2 1,-3 2 3,2 2 0,0-1 0,1 1 1,-2 0-1,2-1 0,0 1 0,0 1-3,0-7 22,0 1 1,2-2-1,-2 1 1,0 0-1,0 1 1,1-1 0,-1-1-1,0 1 1,1 1-1,-1-2 1,2 1-1,-2 0 1,1-1-1,-1 2 1,1-1-1,-1-1 1,2 1 0,-1-1-1,-1 2 1,1-2-1,1 1 1,-1-1-1,-1 1 1,1-1-1,1 0 1,-1 0-1,0 1 1,-1-1 0,2 0-1,-1 0 1,0 0-1,1 0 1,-1 0-1,0 0 1,-1 0-1,2 0 1,-1 0-1,0 0 1,1 0 0,-1 0-1,-1-1 1,1 1-23,5-1-10,-2 1 1,0-1-1,0-1 1,0 0-1,0 0 1,0 1-1,-2-2 1,2 1-1,0 0 1,-1 0-1,1-1 10,-2-1-35,1 1-1,0-1 1,-1 2-1,1-2 1,-2 1 0,2-1-1,-2 0 1,2 0-1,-2 0 1,1 0-1,-1 0 1,-1 0-1,1 0 1,-1 0 35,0 1-21,2 1-1,-2-1 1,0 0 0,0 2-1,0-2 1,-2 1 0,2-1-1,0 0 1,-1 2 0,1-2-1,-1 1 1,-1 0 0,1 0-1,1-1 1,-1 2 0,-1-2 0,1 2-1,-2-2 1,2 2 0,0-2-1,-1 2 1,0-1 0,0 1-1,0-2 22,0 3-1,2 0-1,0 0 0,-1 0 1,1-1-1,0 1 0,-1 0 1,1 0-1,0 0 0,-2 0 1,2 0-1,0 0 0,-1 0 1,1 0-1,0 0 0,-1 0 0,1 0 1,-1 0-1,1 0 0,0 0 1,-2 0-1,2 0 0,0 0 1,-1 1-1,1-1 0,0 0 1,-1 0 1,-10 11-146,-2 14-97,10-15 356,0-1-1,1 0 1,0 1-1,1-2 1,0 1-1,1 0 1,0 1-1,0-1 1,1 0-1,-1 0 1,3 3-113,-3-10 7,0-1 0,0 0 0,1 1 0,-1-2 0,0 1 1,0 0-1,1 1 0,-1-1 0,2-1 0,-2 1 0,1 1 0,-1-2 1,1 1-1,-1 0 0,2-1 0,-1 2 0,-1-1 0,1-1 0,1 1 0,-2-1 1,1 2-1,0-2 0,1 0 0,-1 1 0,-1-1 0,1 0 0,1 1 1,-1-1-1,0 0 0,1 0 0,-1 0 0,0 0 0,1 0 0,-1 0 1,-1 0-1,1 0 0,1 0 0,-1 0 0,0 0 0,2-1-7,3-2-85,1 1-1,-2-1 0,2 0 0,0-1 0,-2 2 0,4-5 86,-2 2-16,0 1-40,-1-2-1,1 1 1,0 0-1,-2-2 0,0 2 1,2-3 56,-4 4-48,-1 1 0,1-1 1,0 0-1,-2 0 0,2 2 1,-2-2-1,0 0 0,1 0 0,-1 0 1,0 0-1,-1 0 0,2-4 48,-2 6-9,0 1 0,0 1 0,0-1 0,0-1-1,0 1 1,0 1 0,0-1 0,0-1-1,-2 1 1,2 1 0,0-1 0,0-1 0,-1 2-1,1-1 1,0 0 0,-1 1 0,1-2 0,-2 2-1,2-1 1,-1 0 9,0 1-3,1 0-1,-2-2 0,1 2 1,1 0-1,-1 0 1,1 0-1,-2-1 1,1 1-1,1 0 1,-1 0-1,-1 0 1,2 0-1,-1 0 0,1 0 1,-1 1-1,-1-1 1,2 0-1,-1 0 1,1 0-1,-1 0 4,-3 3 33,0-2-1,0 1 1,0 0-1,0 1 1,0 0 0,0-2-1,1 2 1,-2 2-33,1-1 38,1-1 0,0 1 1,1 0-1,-1 0 0,0 1 1,1-1-1,-1 0 0,2 1 1,-1-1-1,0 3-38,2-6 25,0 2 0,-2-2 0,2 1 0,0 0 0,0 0 0,0-1 1,0 2-1,0-2 0,2 0 0,-2 2 0,0-2 0,1 1 0,-1 0-25,1 0 10,-1-1 1,2-1-1,-2 1 1,1 1-1,0-2 0,-1 1 1,2 0-1,-1-1 1,-1 1-1,1-1 1,1 2-1,-1-2 0,-1 1 1,1-1-1,1 0 1,-1 1-1,0-1 1,1 0-1,-1 0 0,-1 2 1,1-2-1,1 0-10,0 0-13,0 0 0,-1 0 0,0 0-1,1 0 1,-1-2 0,0 2 0,2 0-1,-2 0 1,1-1 0,-1 1 0,0-1-1,1 1 1,-1-2 0,0 2 0,1-1-1,-1 0 1,-1 1 0,1-1 0,1-1-1,-1 1 14,2-2-31,-1 1 0,0-1 0,0 0 0,0 1 0,0-1 0,0 0 0,-1 1 0,0-1 0,1-1 31,-2 1-41,1 1-1,-1-1 1,0 0 0,1 1-1,-1-1 1,0-1-1,-1 1 1,1 1-1,0-1 1,-1 0-1,1 1 1,-2-1-1,1 0 1,1 1-1,-1-1 1,-1 0 0,1 1-1,-2-1 1,2 0-1,-2 1 42,2 0-37,0 1 0,1 0 0,-2 1 0,1-2 0,0 1 0,-1 1 0,1-1 0,0 1 0,1-2 0,-2 2 0,1-1 0,0 1 0,-1 0 0,0-1 0,0 1 0,1 0 0,0 0 0,-1 0 37,0 0-33,0 0 1,1 0-1,0 0 1,-2 1-1,2-1 1,-1 0-1,1 1 1,-2-1 0,2 2-1,0-1 1,-1-1-1,1 1 1,0 1-1,-1-2 1,1 1-1,0 0 1,-1 1-1,1 0 33,-4 4 158,-1 0-1,2 0 1,0 0-1,0 0 0,0 0 1,2 1-1,-1 0 0,0 1 1,0 5-158,1-8 45,1-1 1,0 2 0,1-1-1,0 0 1,-2-1 0,2 1-1,2 1 1,-2-1 0,1-1-1,-1 1 1,1 1 0,1-2-1,0 1 1,-1-1 0,2 1-46,-3-3 2,0-2 1,0 1-1,1-1 1,-1 1 0,0 1-1,2-2 1,-2 1-1,1-1 1,-1 1 0,1-1-1,-1 2 1,2-2-1,-2 1 1,1-1 0,0 0-1,-1 1 1,2-1-1,-2 0 1,1 2 0,0-2-1,-1 0 1,2 0-1,-1 0 1,0 0-1,-1 1 1,2-1 0,-1 0-3,0-1 0,1 1 1,-1 0 0,0-2 0,2 2-1,-2 0 1,1-1 0,-1 0-1,0 1 1,1-2 0,-1 2 0,0-1-1,1 0 1,-1-1 0,-1 1-1,1 1 0,5-5-42,-2-2-1,1 2 0,-1-1 0,0 0 0,-1 0 1,3-6 42,-4 8-10,-1-1 1,0 0 0,1 0-1,-1-1 1,-1 2-1,1-1 1,-1 0 0,0-1-1,-1 1 1,1 0-1,-1-1 1,1 1 0,-2 0-1,0 1 1,0-2-1,1 1 1,-2 1 0,1-1-1,-1 1 1,0-2-1,-2 0 10,5 4 19,-1 2-1,1-1 1,-2 0-1,1 1 1,1-2-1,-1 1 1,-1 1-1,1-1 1,1 1-1,-1 0 0,-1-2 1,1 2-1,0-1 1,-1 1-1,1 0 1,1 0-1,-1-1 1,-1 1-1,1 0 1,0 0-1,-1 0 1,1 0-1,0 0 0,-1 0 1,1 0-1,0 0 1,-1 1-1,1-1 1,1 0-1,-1 0 1,-1 1-1,1-1 1,0 2-1,-1-2 1,2 1-1,-1-1 0,0 1 1,-1-1-1,2 2 1,-1-1-19,-3 2 12,0 1-1,0 0 1,0 0 0,2 0-1,-1 0 1,-1 0 0,1 0-1,-1 5-11,-1 4-38,0 1 0,-1-1 0,4 0 0,-2 2 0,1-2 0,2 2 0,-1-2 0,1 6 38,1-17 2,0 0 0,1 0 0,-1 0 1,0-1-1,0 0 0,0 2 0,2-2 0,-2 1 0,1 0 0,0 1-2,-1-3 6,0 0 1,2 1-1,-2-1 1,0 0-1,0 2 1,1-2-1,-1 0 0,0 0 1,1 0-1,-1 1 1,0-1-1,2 0 1,-2 0-1,1 0 1,-1 0-1,0 0 0,1 1 1,-1-1-1,0 0 1,2 0-1,-2 0 1,1 0-1,-1 0 1,0 0-1,1 0 1,-1 0-1,2-1 0,-2 1 1,0 0-1,1 0 1,-1 0-1,1 0 1,-1 0-1,0-1 1,2 1-1,-2 0 0,0 0 1,0 0-1,1-2-6,6-2-35,-2 0 0,2-1-1,-2 1 1,0-1 0,0-1 0,-1 1-1,2-2 1,-2 2 0,1-4 35,3-2-169,-1-1 0,-2 0 1,0 0-1,5-10 169,-9 16-14,-1 1 1,1 0-1,1-1 0,-2 0 0,0 0 0,0 1 0,0 0 0,-2-6 14,2 10 23,-1-1-1,1 1 0,0 0 1,-1-1-1,1 0 0,-2 0 1,2 1-1,-1 0 1,1-1-1,-1 1 0,-1 0 1,1 1-1,1-2 0,-1 1 1,-1 0-23,1-1 31,0 2 1,-1 0 0,2-1 0,-1 1-1,0 0 1,-1 0 0,1-1 0,1 1-1,-1 0 1,-1 0 0,1 0 0,0 0-1,-1 0 1,1 0 0,1 0 0,-1 0-1,-1 0 1,1 0 0,0 1 0,-1-1-1,2 0 1,-1 1 0,-2-1-32,-1 3 53,0-2 0,0 2 0,0 0 0,0-1 1,2 2-1,-2-1 0,0 0 0,1 1 0,1-2 0,-1 2 0,0 0 0,1 0-53,-6 7 37,1 0-1,2-1 1,-5 12-37,8-17-66,0 2 1,1-2-1,0 0 1,-1 0 0,1 3 65,1-5-19,0-2 1,0 1 0,0-1-1,0 0 1,0 1 0,1 0 0,-1 0-1,0-1 1,0 0 0,2 2 18,-1-3-4,-1 1 0,0-1 1,0 2-1,1-2 0,-1 0 0,0 1 1,2-1-1,-2 0 0,0 0 1,1 1-1,-1-1 0,1 0 0,-1 0 1,0 2-1,2-2 0,-2 0 1,1 0-1,-1 0 0,1 0 1,-1 1-1,2-1 0,-2 0 0,1 0 1,-1 0-1,1 0 4,2-1 2,0 1 0,-1 0 0,1-2 0,0 1 0,-1 1 0,1-1 0,0-1 0,-1 1 0,1 0 0,-2-1 0,2 1 0,0-2 0,-2 2 0,3-2-2,2-3-13,1-1 0,-2 0 0,6-6 13,-8 11-8,-1-2-1,1 1 0,0-1 1,-2 0-1,0 1 0,2-1 1,-2 0-1,1 0 0,-2 0 0,1 0 1,0 0-1,-1 0 0,0 0 1,0 0-1,0 0 0,0 0 1,0-1-1,-1 1 0,1 0 1,-1 0-1,-1 0 0,1 1 1,0-1-1,-2 0 0,2 0 1,-1 0-1,0 2 0,-1-2 0,0 1 1,1-1-1,-1 1 0,0 1 1,-1-1-1,2-1 0,-2 1 9,2 2 17,1 1 0,0-1 0,-1-1 0,1 2 0,0-1 0,-1 1 0,1 0 0,0-1 0,-1 1 0,0 0 0,1-2 0,-1 2 0,1 0-1,0 0 1,-1 0 0,1 0 0,0 0 0,-2 0 0,2 0 0,-1 2 0,0-2-17,-1 1 25,2 0-1,-2-1 1,2 2 0,-2-1-1,2 0 1,-2 1-1,2-1 1,-1 0 0,1 2-1,-2-2 1,2 1 0,0 0-1,-1 0-24,-2 4-49,-1 2-1,1 0 1,1-1-1,-1 1 1,2 0-1,-4 8 50,5-9-39,1-2 0,-1 0 0,1 1 1,-2-1-1,2 2 0,2-2 0,-2 4 39,1-9 15,-1 2 0,0-2-1,0 0 1,0 1 0,1-1 0,-1 0-1,0 1 1,2-1 0,-2 0 0,0 2 0,1-2-1,-1 0 1,0 0 0,1 0 0,-1 1 0,0-1-1,2 0 1,-2 0 0,1 0 0,-1 0-1,1 1 1,-1-1 0,0 0 0,2 0 0,-2 0-1,1 0 1,-1 0 0,1 0 0,-1 0-1,2 0 1,-2 0 0,0 0 0,1-1 0,-1 1-1,1 0 1,-1 0-15,23-7-47,-19 6 16,-1-2-1,1 1 1,0-1 0,-2 2-1,2-2 1,-1-1-1,0 1 1,-1 1 0,1-2-1,-1 1 1,1-1-1,0 1 1,-2-1-1,2 0 1,-2 2 0,0-2-1,1 0 1,-1-2 31,0 5-10,-1-2 1,2 2-1,-2-2 1,0 1-1,1 0 1,-1 0-1,0-1 1,0 2-1,0-2 0,0 0 1,0 2-1,-1-2 1,1 1-1,-2 0 1,2 0-1,-1 0 1,1 0-1,-1 0 1,-1 0-1,1 0 1,0 0-1,-1 0 1,1 1-1,0-2 1,-1 2-1,0 0 1,0-1-1,1 1 0,-1 0 1,0-1-1,0 1 1,0 0-1,0-1 10,0 2 11,0-1 0,0 1 0,1 0 0,0 0 0,-1 0 0,0 0 0,0 0 0,1 0 0,0 0 0,-1 0 1,0 0-1,0 0 0,1 1 0,0-1 0,-1 2 0,1-2 0,0 0 0,-1 1 0,1 0 0,0-1 0,-1 2 0,1-1 0,0-1 0,-1 1 0,1 1 0,0-1 0,-1 0 0,2-1 0,-1 2 0,0 0-11,-3 4 37,0 0 1,0 0-1,0 0 0,1 0 1,-1 0-1,1 2-37,1 0 14,-1 0 0,2 0 0,-2 2 0,2-2 0,1 1 0,-2-1 0,2 1 0,2 6-14,-2-15 13,0 1 1,0 0-1,0 1 1,0-2-1,0 1 0,1 0 1,-1 1-1,0-2 1,0 1-1,1 0 0,-1-1 1,0 2-1,2-1 1,-2-1-1,1 1 0,-1-1 1,1 2-1,-1-2 1,2 1-14,-1-1 14,0 1-1,-1-1 1,2 0 0,-2 0 0,1 0 0,-1 0 0,1 0 0,-1 0 0,2 0 0,-2 0 0,1 0 0,-1 0-1,1 0 1,1 0 0,-2 0 0,1 0 0,-1 0 0,1 0 0,-1-1 0,2 1 0,-2 0-14,4-3 9,0 2 1,-2-2 0,1 2-1,1-2 1,-1 1 0,-1-1-1,1 0 1,2-2-10,-3 4-11,8-12-149,0-1-1,5-8 161,-12 18-25,-2 0 0,2 0-1,-2 0 1,1 0 0,-1 0-1,0 0 1,1 0-1,-1 0 1,-1 0 0,0-2-1,0 2 1,1 0 0,-2 0 25,1 3-3,0 0 0,0 1 0,0-2 0,0 2 0,0-1 0,0 0 1,0 1-1,-1-2 0,1 2 0,0-1 0,-2 1 0,2-1 0,0 1 0,-1-2 0,1 2 1,0-1-1,-1 1 0,1-1 0,-2 1 0,2-2 3,-1 2-4,1 0-1,-1 0 1,1 0-1,-2 0 1,2 0 0,-1 0-1,1 0 1,-1 0-1,1 0 1,-2 0 0,2 0-1,-1 0 1,1 0-1,-1 0 1,1 0 0,-1 0-1,1 0 1,0 0-1,-2 2 1,1-2 4,-2 1 37,2 0 0,-2 1 0,1 0 0,-1 0 0,2-1 0,-2 2 0,2-2 0,-2 2 0,2-2 0,-1 2 0,0 1-37,-2 2 54,0 1 0,1 1 1,0 0-1,1-1 0,-1 1 0,2 0 1,-1 0-55,2-6-9,-1 0 1,1-1-1,0 2 1,0-2-1,0 2 1,1-2-1,-1 0 1,0 2-1,0-2 1,2 2-1,-2-2 1,1 1-1,-1-1 1,3 3 8,-3-3-18,1-1 0,0 2 1,-1-2-1,2 1 0,-1 0 1,0-1-1,1 2 0,-2-2 1,1 0-1,0 1 0,1-1 0,-1 0 1,0 1-1,1-1 0,-1 0 1,0 0-1,1 0 0,-1 0 1,0 0-1,1 0 0,-1 0 1,-1 0-1,1 0 0,1 0 1,0 0 17,0-1-16,0 1 0,1 0 0,-2-1 1,2 1-1,0-2 0,-2 1 0,1 0 1,1 1-1,-2-2 0,2 1 0,-2 0 1,1-1-1,0 1 0,0-2 0,-1 2 1,0 0-1,2-1 0,-2 0 0,1 0 0,-2 0 1,1 0-1,0 0 0,1 0 0,-2 0 1,1 0-1,0-3 16,-1 2 11,2 1 0,-2-1 0,1 0 1,-1 1-1,0-1 0,0 0 0,0-1 0,0 2 0,-1-1 0,1 0 1,-2 1-1,2-1 0,-1 0 0,0 1 0,-1-1 0,1 0 1,0 1-1,-1-1 0,1 0 0,-2-1-11,2 3 4,-2-2-1,2 2 1,0 0-1,-1-1 1,0 1-1,0 0 1,0-2 0,0 3-1,0-1 1,1-1-1,-2 1 1,0 0-4,2 1-14,0 0 1,1 0-1,-2 0 1,1 0-1,0 0 0,-1 0 1,2 1-1,-1-1 0,0 0 1,-1 0-1,2 1 1,-1-1-1,0 0 0,1 2 1,-2-2-1,1 0 0,1 1 1,-1-1-1,-1 1 1,2-1-1,-1 2 0,1-1 1,-1-1-1,1 1 0,-2-1 1,2 2-1,0-1 1,-1-1-1,1 1 14,-4 6 21,0 0 0,0-1 0,1 1 0,1 0 0,-1 1 0,0-2-1,2 2 1,0-1 0,-1 1 0,1-1 0,1 1 0,0-2 0,0 7-21,0-11 7,0-2 0,0 1 0,0 0 0,1-1 0,-1 2 1,0-1-1,0-1 0,0 1 0,2 1 0,-2-2 0,0 1 0,1-1 0,-1 1 0,1 1 0,-1-2 0,0 1 1,2-1-1,-2 1 0,1-1 0,0 0 0,-1 2 0,2-2 0,-1 1-7,0-1 1,1 0-1,-1 1 1,0-1 0,1 0-1,-1 0 1,0 0-1,1 0 1,-1 0-1,0 0 1,1 0 0,-1-1-1,0 1 1,1 0-1,-1 0 1,0-1-1,5-2-26,-1 2 0,0-2 0,1-1 0,-1 1 0,0 1-1,0-2 1,-1 0 26,0 0 18,0 1-1,0-1 0,-1 0 1,1 0-1,-1 0 1,-1 0-1,1 0 0,0 0 1,-1-1-1,1 1 1,-2-1-1,1 1 0,0-4-17,-2 5 32,2-1 1,-2 1-1,0-1 0,0 2 0,0-1 0,0-1 0,-2 1 1,2-1-1,-1 2 0,1-1 0,-1-1 0,-1 1 0,1 1 1,0-1-1,-1 0 0,0-1 0,0 2 0,1-1 0,-2 2 1,-1-5-33,3 5-2,1 1 1,-1 0 0,1-1 0,-2 1 0,2-2 0,-1 2-1,1-1 1,-1 1 0,-1 0 0,2-1 0,-1 1 0,0 0-1,1 0 1,-2 0 0,1-2 0,1 2 0,-1 0 0,-1 0-1,2 0 1,-1 0 0,0 0 0,1 0 0,-3 0 1,2 2-11,-2-2 0,2 1 0,-1-1-1,0 1 1,0-1 0,1 2 0,0-1 0,-2 0 0,2-1 0,0 2 0,-2 0 11,-2 4-78,-1-1 0,2 0 0,-1 2 0,1 0 0,-1 1 78,-2 4 54,0-2 0,2 2 0,0 0 0,-1 0 0,2 2 1,2-2-1,-4 11-54,6-21 23,0-1 1,0-1 0,0 1-1,0 1 1,0-2-1,-1 1 1,2 0 0,-1-1-1,0 2 1,0-1-1,0-1 1,0 1 0,0-1-1,0 2 1,2-1 0,-2-1-1,0 1 1,1-1-1,-1 2 1,0-2 0,1 1-1,-1 0 1,2-1-24,-1 2 9,-1-2 0,1 0 1,1 0-1,-2 0 0,1 0 0,0 0 1,-1 0-1,2 1 0,-2-2 0,1 1 1,0 0-1,-1 0 0,2 0 0,-1 0 0,-1 0 1,1 0-1,-1-2 0,2 2 0,-1 0 1,-1-1-10,5 0-31,1-3 0,-1 1 1,-1 0-1,1-1 0,-1 0 1,4-2 30,-5 3 10,0 0 1,-1 1-1,1-1 1,-2 1-1,2-2 1,-2 1-1,2 0 1,-2-1-1,0 2 1,1-2-1,-1 0 1,0 1-1,-1-1 1,2 0-1,-2 1 1,0-1-1,0 0 1,0 0-1,0 2 1,0-2 0,0 0-1,-2 1 1,1-1-1,1 0 1,-1 1-1,-1-1 1,1 2-1,-1-2 1,0 1-1,1-1 1,-2 1-1,1 1 1,0-1-1,0 0 1,-1 1-1,-1-2-10,3 2-25,1 2-1,-2 0 0,2-1 1,-1 1-1,1 0 1,-1-1-1,1 1 0,-2 0 1,2 0-1,-1 0 1,1-2-1,-1 2 0,-1 0 1,2 0-1,-1 0 1,1 0-1,-1 0 0,-1 0 1,2 0-1,-1 0 0,1 0 1,-1 0-1,1 0 1,-2 0 25,1 2-23,0-2 1,-1 1-1,1-1 1,0 1-1,-1 1 1,1-2-1,0 1 1,-1 0-1,2 1 1,-1-2-1,0 1 1,-1 0 22,-2 5 35,2-1 0,-1 0 0,-1 1 0,3 0 0,-3 2-35,2-4 58,1-1 0,1 0 0,-1 1 0,1-2-1,0 2 1,-2-1 0,2 1 0,0-1 0,2 1 0,-2-2 0,0 2 0,1-1-1,0 2-57,-1-3-1,0-1-1,2-1 0,-2 1 0,1 1 1,-1-1-1,1 0 0,1-1 0,-2 2 0,1-1 1,0-1-1,-1 1 0,2 1 0,-1-2 0,0 1 1,-1-1-1,2 1 0,-1-1 0,0 2 0,1-2 1,-1 0-1,0 1 0,1-1 0,-1 0 0,0 0 1,1 0-1,-1 0 0,0 0 0,1 0 1,-1 0-1,0 0 0,1 0 0,-1 0 0,0 0 1,1 0-1,-1-1 0,0 1 2,5-2 12,-1 1 0,0 0-1,1-2 1,-1 2 0,0-2 0,0 0 0,-1 1 0,2-1-1,-2-1 1,1 1 0,0-2-12,-2 4-7,-2-2 0,2 2 0,-2-2 0,1 0-1,-1 2 1,0-2 0,1 1 0,-1 0 0,-1 0 0,1-1 0,1 0 0,-2 1-1,1-1 1,-1 2 0,0-2 0,0 0 0,0 1 0,0-1 0,0 0 0,0 1-1,0-1 1,-1 0 0,1 1 0,-2 0 0,2 0 7,-1-2 2,-2 0 0,2 1 0,0-1 0,-2 1 1,2-1-1,-2 2 0,0-1 0,2 0 0,-2 1 0,-1-1 0,2 0 1,-1 1-1,0-1 0,-1 2 0,0-2-2,3 2-4,-1-1 1,0 2-1,1-1 0,0 0 1,-2 1-1,2 0 1,-2-2-1,2 2 0,-1 0 1,0-1-1,0 1 1,0 0-1,0 0 0,0 0 1,0 0-1,1 1 1,-2-1-1,2 0 0,-2 0 1,2 2-1,0-2 0,-2 1 1,2-1-1,-1 1 1,0 1-1,0-2 0,1 1 1,0 0-1,-1 1 1,1-1-1,-2 0 4,-2 6 25,-2 0 0,1 1 0,0-2 0,1 2-1,1 0 1,-1 0 0,1 0 0,1 2 0,-1-2 0,1 1 0,1-1 0,-1 5-25,3-11 13,0-1 0,-1 0 0,1 1 0,0-1 0,0 0 0,1 1 0,-1-1 0,0 0 0,0 1 0,0-1 0,1 0 1,-1 1-1,0-1 0,2 0 0,-2 1 0,1-1 0,0 0 0,-1 1 0,2-1 0,-1 0-13,0 0 11,1-1 0,-2 2-1,1-2 1,0 1 0,1-1-1,-1 1 1,0-1 0,1 0-1,-1 2 1,0-2 0,1 0 0,0 0-1,0 0 1,-1 0 0,0 0-1,1 0 1,0 0-11,2 0 9,2-2 0,-1 2 0,-1-1 1,1 0-1,1-2 0,-2 2 0,0 0 0,1-2 0,-1 0 0,0 1 1,3-2-10,-5 2-8,1 1 0,-2 0 0,2-1 0,-2 0 0,1 0 0,0 0 0,0 0 0,-1 1 0,0-2 0,1 1 0,-1 0 0,0 0 0,0-2 8,-1 1-8,2 2 1,-2-1-1,0 1 1,0-2-1,-2 2 1,2 0-1,0-1 1,0 1-1,-1-2 1,1 2-1,-1 0 1,1-1-1,-1 1 1,1 0-1,-2-1 1,1 1-1,1 0 1,-1-1-1,-1 1 1,1 0-1,0-1 8,-1 0-19,1 0 0,-2 1-1,2 0 1,0-1-1,-1 1 1,0 0 0,0-1-1,1 1 1,-2 0-1,2 1 1,-2-2 0,2 1-1,-2 1 1,2-1 0,-2 1-1,1 0 1,0-2-1,0 2 20,-1 0-5,2 0 0,-2 2 0,2-2-1,-2 0 1,2 1 0,-1-1 0,0 1 0,0-1-1,1 2 1,-2-2 0,2 1 0,0 0-1,-1 1 1,1-2 0,0 1 0,-1 0 0,1 1-1,0-1 1,-1 0 0,1 1 0,0 0 5,-5 4-5,2-1 0,0 2 0,2-2 0,-2 2 0,1-1 0,0 1 0,1 0 1,-1-1-1,2 2 5,-1-6 24,2-1 0,0 2 0,0-2 0,0 0 1,0 2-1,0-2 0,0 0 0,0 2 0,0-2 0,2 1 1,-2 0-1,0 0 0,1-1 0,-1 0 0,1 2 0,1-2 1,-2 1-1,1-1 0,0 0 0,1 1 0,-1-1 0,0 0 1,1 1-1,-1-1 0,0 0 0,1 1 0,-1-1 1,0-1-1,1 1 0,0 1 0,0-2 0,-1 1 0,0-1 1,2 1-1,-2-1 0,2 0 0,-2 2 0,2-2-24,1 0 0,1 0 0,-1 0 0,0 0-1,2 0 1,-2-2 0,0 1 0,0 1-1,1-1 1,-1-1 0,0 1 0,0-2-1,0 2 1,0 0 0,-1-2 0,1 0-1,0 1 1,-2-1 0,2 0 0,-1 1-1,-1-1 1,2 0 0,0-2 0,-2 3 2,-2-1-1,1 0 1,-1 1 0,0-1-1,0 0 1,1 2 0,-1-2-1,0 1 1,-1-1 0,1 0-1,0 1 1,-1-1 0,1 0 0,-2 1-1,2 0 1,-1 0 0,0-1-1,-1 0 1,1 2 0,0-2-1,-1 1 1,1 0 0,-2-2-2,-2-1-64,0-2 1,-2 1 0,2 0-1,-2 1 1,2 0 0,-8-5 63,10 9-3,2 0 1,-2-1 0,2 2 0,-2-1 0,0 0-1,2 1 1,-2-2 0,1 2 0,0-1-1,0 1 1,-1 0 0,2 0 0,-2 0 0,0 0-1,1 0 1,-1 0 0,2 0 0,-2 0-1,0 1 1,2-1 0,-2 2 0,1-2 0,0 1-1,0 0 1,-1-1 0,2 2 0,-2-1-1,2 0 1,-1 1 0,0-1 0,0 0 0,1 1-1,0 0 1,-2 0 0,0 0 2,1 2 9,0-1 0,0 1 0,-1-1 0,2 1 1,-2 0-1,2 0 0,-1 0 0,1-2 0,0 2 0,-1 0 0,1 0 1,1 0-1,0 0 0,-1 2 0,1-2 0,1 0 0,-1 0 0,0 0 1,1 1-10,1-2 12,-2 1 0,1 0 1,0-2-1,2 2 0,-2 0 0,1-1 1,0-1-1,1 2 0,-2-1 1,2 0-1,0-1 0,-1 1 1,1 0-1,1-1 0,0 2-12,-1-2 25,-1-1 0,2 0 0,-1 1 0,0-1-1,-1 0 1,2-1 0,-1 2 0,0-2 0,1 0-1,-2 1 1,1-1 0,1 0 0,-1 0 0,1 0-1,-2-1 1,1 1 0,1-2 0,-1 2 0,2-1-25,3-2-47,0 1 0,0-2 1,0 1-1,-1-1 1,0 0-1,0 0 1,0 0-1,-1-1 1,0-1-1,0 1 1,4-3 46,-9 6-16,2-1 0,-1 0 0,0 1 0,0-1 1,0 0-1,-1-1 0,0 2 0,1-1 0,-1-1 1,0 1-1,1 1 0,-2-2 0,1 1 0,-1-1 1,0 1-1,0-1 0,0 2 0,0-2 0,0 1 1,0-1-1,-1 1 0,-1-1 0,2 2 0,-1-2 1,0 1-1,-1 0 0,0-2 16,-1 0 7,0 1 0,-1 0 0,2 0 0,-2 0 0,0 0 0,0 0 0,0 1 0,0-1 0,0 1 0,0 1 0,-2-1 0,2 0 0,-1 1 0,0-1 0,1 2 0,-1-1 0,-1 1 0,1 0 0,0-1 0,-3 1-7,4 0-41,0 1 1,0 0 0,0 0 0,-2 0-1,2 0 1,0 0 0,0 1 0,0-1-1,0 1 1,0 1 0,0-1 0,0 0-1,0 1 1,0-1 0,0 2 0,0-2 0,2 2-1,-2-1 1,1 1 0,-1 0 0,1-1-1,1 1 1,-2 0 0,1-1 0,2 2-1,-3 0 41,1 2-2,2-2 0,-1 0 0,0 1 0,0-1 0,2 0 0,-1 1 0,0-1 0,1 2-1,0-2 1,0 1 0,0-1 0,0 1 0,1 1 0,-1-2 0,1 0 0,1 1 0,-1-1 0,0 1 2,2 1 37,-2 0 0,2 0 1,0 0-1,1-1 0,-2 1 1,2-1-1,0 0 1,0 1-1,0-2 0,2 1 1,-2-1-1,1 1 0,2 1-37,-6-5-6,2 0 0,-1-1 0,1 2-1,-2-1 1,2 0 0,0-1 0,-1 2 0,1-2-1,0 1 1,-1-1 0,1 0 0,0 0 0,-1 0-1,1 0 1,0 0 0,1 0 6,0-1 10,0-1 1,1 2-1,-1-1 0,0-2 1,0 2-1,1 0 0,-1-2 1,0 2-1,2-3-10,-1 0 7,0 1 1,-1-1-1,1 0 0,-1 0 1,0-1-1,0 1 0,0-2 1,0 2-1,0-1 0,-1 0 0,0 0 1,-1-1-1,1 1 0,0-2-7,-2 3-2,-1 0 0,0 2 0,0-2 0,1 0 0,-2 1 0,1-1 0,0 1 0,-1-1 0,1 0 0,-2 2 0,1-2-1,0 1 1,-1-1 0,1 1 0,0 1 0,-1-2 0,0 1 0,-2-2 2,1 1 13,-1 0 1,1 0-1,-1 1 0,0-1 1,-1 0-1,1 1 0,0 1 1,-1-1-1,1 0 0,-1 1 1,-1-1-1,-2 0-13,7 2 1,0 1 0,-2-1 0,2 1 0,-2-2 0,2 2 0,-2 0 0,2 0 0,-2 0 0,2 0 0,-2 0 1,2 0-1,-2 0 0,2 0 0,-2 0 0,2 2 0,-1-2 0,0 1 0,0-1 0,0 1 0,0-1 0,0 2-1,0-1-4,0 2 1,0-2-1,0 0 0,0 2 0,1-2 0,-2 2 1,2-2-1,0 2 0,-1 0 0,1-1 0,0 0 1,-1 0-1,1 4 4,-2 2 13,2-2 1,0 2 0,-1 0 0,1 0-1,1 0 1,0 0 0,0 0-1,0 0 1,3 4-14,-2-5 12,0 0 0,2-1 0,-2 1-1,2-1 1,1 0 0,-1 0 0,1 0 0,-2 0 0,6 4-12,-6-8 15,0 0 0,0 0 1,-1 0-1,2 0 1,-2 0-1,2-1 0,-1 0 1,0 1-1,0-1 1,1 0-1,0 1 1,-1-1-1,1 0 0,0-1 1,-1 2-1,1-2 1,0 0-1,-1 1 0,1-1 1,0 0-1,-1 0 1,1 0-1,0 0 0,-1 0 1,1-1-1,-1 1 1,1-2-16,5 1-77,-1-2 1,-1 1 0,1-1-1,-2-1 1,2 1 0,0-1 0,-2 0-1,0-1 1,6-3 76,-7 4-36,0 1 0,0-1-1,0 0 1,-1 0 0,-1 0 0,2-1 0,-1 1-1,0 0 1,-2-1 0,2 1 0,-2-1 0,0-1-1,2 0 37,-3 2 36,0 0-1,0 0 1,0 0-1,0 0 1,-1 0-1,-1 0 1,2 0-1,-1 0 1,0 0-1,-2 0 1,2 0-1,-1 0 1,0 0-1,-1 1 1,2-1-1,-5-1-35,4 1 18,-1 1 0,-1-1 0,1 1 0,-1-1 0,2 2 0,-2-1 0,0 0 0,0 1 0,0 0 0,0 0 0,0 0 0,0 0 0,-2 0 0,2 1 0,-2 0-18,2 1-8,1 0 1,0 0 0,1 0 0,-2 0 0,1 0 0,0 1-1,1-1 1,-1 1 0,-1 1 0,2-1 0,-1 0 0,0 1 0,1-1-1,-1 0 1,0 1 0,2-1 0,-2 2 0,1-2 0,0 2-1,0-2 1,0 2 0,0-2 0,0 2 0,0 1 7,-2 1 0,0 0 0,1 1 0,-1 0 0,1 0 0,1-1 0,-1 2 1,2-1-1,-1 0 0,0 0 0,0 5 0,2-7-3,0 0-1,0 0 1,0 0 0,0 0-1,2 0 1,-2 0 0,1 0-1,0 0 1,1 0-1,-1 0 1,0 0 0,2 0-1,-2-2 1,2 2 0,0 0-1,-2-1 1,2 1 0,1-1-1,-2 1 4,1-3 21,0 2 0,-1-2 1,2 2-1,-1-2 0,0 0 0,-1 1 0,2-1 0,-1 0 0,1 1 0,-1-1 0,0 0 0,0-1 1,1 2-1,0-2 0,-1 0 0,1 0 0,-2 0 0,2 0 0,0 0 0,-1-2 0,1 2 0,-1-1 1,1 1-1,0-1-21,1-1-16,0 0 1,1 0-1,-1 0 1,0-1-1,-1 0 1,2 1-1,-2-2 0,1 1 1,-1-1-1,0 0 1,4-3 15,-7 6 7,-1 0-1,2-1 1,-1 1 0,0-2-1,1 2 1,-2 0 0,1-1-1,-1 1 1,1-1 0,-1 0-1,0 1 1,2-2 0,-2 2-1,0 0 1,0-1 0,0 0-1,0 0 1,0 1 0,0-2-1,0 2 1,0 0 0,-2-2-1,2 2 1,-1-1 0,1 1-1,-1-2 1,1 2 0,-2 0-1,1-1 1,0 1 0,1 0-1,-2-1 1,1 1 0,0 0-1,-1-1 1,0 0-7,-9-6-12,-1 0 0,0 0-1,0 0 1,0 1 0,-1 2 0,-1-1 0,-5-2 12,17 7-16,0 1 1,-1-1 0,2 1 0,-2-2 0,0 2 0,1 0 0,-1-1 0,0 1-1,2 0 1,-2 0 0,1 0 0,-1 0 0,0 1 0,1-1 0,0 0-1,0 2 1,-1-2 0,0 1 0,2 0 0,-2-1 0,1 2 0,0-1-1,0 0 1,0 1 0,0-1 0,0 0 0,1 1 0,-2-1 0,2 2 0,0-2-1,-1 0 1,1 2 0,0-2 0,-1 2 0,1-2 0,0 3 15,-2 3-16,0-2 0,1 1 0,0 0 0,1 0 0,0 0 0,-1 0 0,1 0 0,1 1 0,0-2 0,0 2 0,0 0 1,1-2-1,1 4 16,-1-4 11,0 1-1,1-1 1,-1 0 0,2 1 0,-1-1 0,1 0 0,0 1 0,-1-2 0,2 1-1,0 2-10,-1-6 30,-2 2 0,2-2 0,0 0 0,-1 2 0,0-2 0,0 1 0,1-1 0,0 0 0,-1 1 0,1-1 0,0-1 0,-1 1 0,1 1 0,1-2 0,-1 0 0,-1 1 0,1-1 0,0 0 0,1 0 0,-2 0 0,1 0 0,0-1-30,6-1-8,0 1 0,0-2 0,-1 1 0,2-1 0,-2-1 0,0 0 1,0 0-1,0 0 0,0-1 0,0 1 0,-2-2 0,2 0 0,-1 0 1,-2 0-1,2-1 0,-2 0 0,2 1 0,-2-1 0,3-6 8,-6 10 6,-1 1-1,-1 0 1,1 0 0,1-1-1,-2 0 1,1 2-1,-1-2 1,0 1-1,0-1 1,1 0 0,-1 1-1,-1 0 1,1 0-1,0-1 1,0 0-1,-1 1 1,-1-2-6,1 0 18,0 1 0,-1 0 0,0-1 0,0 2-1,0-1 1,0 0 0,0 1 0,-1-1 0,0 0 0,1 2 0,-1-2 0,-1 1-18,-3-2 37,1 0 0,-2 0 1,0 0-1,0 0 0,1 1 1,-2 0-1,1 1 0,0 0 1,0 0-1,-8-1-37,10 3-28,0 0 1,0 1-1,0-1 1,0 2-1,1-1 1,0 0-1,-2 1 1,2-1-1,0 2 1,-1-2-1,1 2 1,0-1-1,-1 1 0,2 0 1,-1 1-1,1-2 1,-1 2-1,1 0 1,0 0-1,-2 3 28,1-2-9,1 1-1,0-1 1,0 0-1,0 1 0,0 0 1,1 0-1,-1 0 1,2 0-1,0 0 0,0 1 1,0 0-1,1-1 1,0 1-1,-1-1 1,2 1-1,0 2 10,0-3-7,0-1 0,2 0 0,-1-1-1,-1 2 1,3-2 0,-2 1 0,0-1 0,2 1 0,-2-1 0,2 2 0,2 0 7,-3-4 19,-1 0 1,0 0-1,1-1 1,0 0-1,0 1 1,-1-1 0,2 0-1,-2 1 1,2-1-1,-2 0 1,2-1-1,-2 2 1,2-1-1,-2-1 1,2 0 0,-1 1-1,0-1 1,0 0-1,1 2 1,-2-2-1,2 0 1,0 0-1,-2 0 1,2-2 0,-1 2-1,1 0 1,-2-1-1,3 1-19,4-3 16,2-1 0,-2 2-1,0-2 1,1 0 0,-3-2-1,2 2 1,0-1 0,3-3-16,-2-1-99,2 1 0,-2-2 1,1 1-1,-2-2 0,4-3 99,-10 10-1,1 1 0,0-1 0,-2 0 1,2 0-1,-2 0 0,0 0 0,1 0 0,-1 0 0,0 0 0,1 0 0,-2 0 0,1 0 0,-1-1 0,0 1 0,0 0 0,0 0 0,-1 0 0,1-1 0,-2 1 0,1 0 1,0 0-1,-1 0 0,1 0 0,-2 0 0,2 0 0,-2 1 0,1-1 0,-1 0 0,0 1 0,1-1 0,-1 2 0,0-1 0,-1-1 0,-1 0 1,1 0-17,0 1 1,-1-1-1,1 2 0,-2-1 0,2 0 0,-1 1 0,0 0 1,1 0-1,-2 0 0,-3 0 17,6 2 0,1 0 1,-1-2-1,0 2 0,1 0 1,-1 0-1,1 2 0,-1-2 1,2 0-1,-2 1 0,0-1 1,1 1-1,-1-1 0,0 2 1,2-1-1,-2 0 0,1 1 1,0-1-1,0 0 1,-1 1-1,2-1 0,-1 0 1,0 1-1,0 0 0,1 0 0,-8 8 9,-1 2-1,2-1 0,0 1 1,2 0-1,-1 1 1,0-1-1,2 2 0,1-1 1,0 0-1,0 1 0,1-1 1,1 0-1,0 0 1,1 3-9,1-8 38,1 0 0,-1 0 0,2 0 0,0 0 1,0 0-1,0-1 0,1 1 0,1 3-38,-3-9 5,1 0 0,-1 0-1,0 1 1,1-2 0,-1 1-1,0 0 1,2 0 0,-2-1-1,1 2 1,0-2 0,0 0-1,0 1 1,2 0-5,-2-2 4,-1 2 1,2-2-1,-2 0 0,0 1 1,2-1-1,-2 0 0,2 0 1,-2 0-1,1 0 0,0 0 1,0 0-1,0 0 0,0 0 1,-1 0-1,2-1 1,-2 1-1,2-2 0,-2 2 1,0-1-1,2 1-4,4-4-3,-1 0 0,0 0 0,0-1 0,0 1 0,-1-2 1,0 2-1,0-1 0,-1-2 0,2 2 0,-2 0 0,0-2 0,0 2 0,-2-2 0,1 0 1,1 1-1,-3-1 0,2 0 0,-2 1 0,2-1 0,-3-1 0,1 1 0,1 1 0,-2-2 1,-2-3 2,2 7 14,-2 0 1,0 0 0,1 0 0,0 0-1,-2 0 1,0 0 0,1 0 0,-1 2-1,0-2 1,1 1 0,-1-1 0,-1 1-1,1 1 1,-1-1 0,0 0 0,0 1-15,2-1 10,-1 2 1,1-1 0,-1 0 0,-1 0 0,1 1 0,1 0 0,-2-1-1,1 1 1,-1 1 0,1-1 0,-1 1 0,2-2 0,-2 2 0,0 0-1,1 0 1,-1 0 0,1 0 0,-1 0 0,0 2 0,2-2 0,-4 1-11,2 0-27,0 2 1,0 0-1,0-2 1,0 2-1,0-1 1,0 1-1,2 1 1,-2-1-1,1-1 0,0 2 1,-1 0-1,2-1 1,-1 1-1,2 0 1,-2 0-1,0 0 1,2 0 26,0 0-19,-1-1 0,1-1 0,1 2 0,-1-1 0,1-1 1,-2 2-1,2-1 0,0 1 0,0-1 0,0-1 0,0 2 0,2-1 0,-2 1 0,1-1 0,-1-1 1,1 2-1,1-1 0,-1 0 0,0 1 0,1-2 0,0 1 0,0 0 0,2 1 19,-3-3 12,0 0-1,1 2 0,-1-2 1,0-1-1,1 2 1,-1-1-1,2 0 0,-2 1 1,0-2-1,2 1 1,-2 0-1,1-1 0,0 2 1,0-2-1,0 0 1,0 1-1,2-1-11,0 0 30,-2 0 1,2 0-1,-1 0 1,1-1-1,-1 1 0,1 0 1,-2-2-1,2 1 0,-1 0 1,1-1-31,7-3 39,-1 0 0,0-1 0,-1 0 0,0-1 1,8-6-40,-11 7-53,-1 2 0,0-1 0,1-2 0,-2 2 0,1 0 0,-1-2 0,0 2 0,0-2 1,-1 1-1,1-1 0,-2 0 53,0 3-21,-1 0 1,-1 0-1,1 0 1,-1-1-1,2 1 1,-2 0 0,0 0-1,0 0 1,-2 0-1,2 0 1,-1 0-1,0 0 1,1-1-1,-2 2 1,0-1-1,0 0 1,1 0-1,-2 0 1,-1-3 20,0 2 15,2 0 0,-2-1 0,0 2 0,-2-1 0,2 1 0,-1 0 0,1 0 0,-4-3-15,5 6 20,2 1 0,0-1 1,-2-1-1,2 2 0,-2-1 1,2 1-1,-1 0 0,0-1 1,1 1-1,-2 0 0,2 0 1,-2-2-1,0 2 0,2 0 1,-2 2-1,2-2 0,-2 0 1,2 0-1,-2 1 0,2-1 1,0 0-1,-2 1 0,2 1 1,-2-2-1,2 1 0,-1 0 1,0-1-1,0 2 0,1-1-20,-4 3-17,-1 1-1,1-1 0,0 2 1,-1-1-1,2 0 1,0 1-1,0-1 1,0 2-1,0-2 0,2 2 1,-1-2-1,0 2 1,1-1-1,-2 6 18,2-4-4,1 0 0,0 0 1,-1 0-1,2 2 0,-1-2 0,2 0 0,-1 0 1,2 0-1,-1 1 0,0-1 0,3 6 4,-2-11 13,-1 0 0,0-1 0,1 1 0,-1 0 0,0-1 0,1 1 0,0-2 0,0 2 0,0 0 0,0-2 0,0 2 0,1-2-1,-2 2 1,2-2 0,0 0 0,-1 2 0,4-2-13,-5 1 13,2-1 0,-1-1 0,1 1 0,0-1 0,-1 0 0,1 2-1,-2-2 1,2 0 0,0 0 0,-1 0 0,1 0 0,0-2 0,-1 2 0,1 0 0,0-1-1,-2 1 1,2-1 0,-1-1 0,1 2 0,-2-1 0,3-2-13,2 1-23,-1-1 0,0-1 0,-1 0 0,1 0 0,1 0 0,-2 0 0,0 0 0,0-1 0,0 1 0,1-4 23,-4 6-11,1 0 1,-1-1-1,0 2 1,-1-2-1,2 0 1,-1 2 0,-1-1-1,1-1 1,-1 0-1,0 2 1,0-2-1,0 1 1,0-1 0,0 0-1,0 1 1,0 0-1,0 0 1,-1-1-1,1 0 1,-1 2 0,1-2-1,-2 1 1,1 0-1,0 0 1,-1-1-1,1 2 1,0-2 10,-3-2 46,-2-1 1,2 2 0,-1-1-1,0 1 1,-1 0-1,1-1 1,0 2-1,-2-1 1,2 0-1,-2 1 1,1 1-1,-1-1 1,0 0-47,2 2 15,0 0 1,-1-1-1,2 1 1,-1 1 0,0 0-1,-1-1 1,1 1-1,0 0 1,-1 1-1,1-1 1,0 1-1,-1 1 1,1-1 0,1 0-1,-1 1 1,-1-1-1,-3 4-15,6-3-23,-1-1 0,2 2 0,-2-1 0,1 1 0,0-2 0,-1 2 0,2 0 0,-1 1 0,0-2 0,2 1 0,-2 1 0,1-1 0,0-1 0,1 2 0,0 0 0,-2-1-1,2 1 1,-1 1 23,2-3-3,0 0 0,0 1 0,-1 0-1,1-2 1,0 2 0,1-1 0,-1 1 0,0 0-1,0-2 1,2 2 0,-2-1 0,1 0-1,0 0 1,-1 1 0,2-2 0,-1 2-1,0-2 1,1 2 0,-1-2 0,2 0-1,-2 2 1,0-2 0,1 1 0,0-1-1,0 2 1,0-2 0,0 0 0,0 1 0,1-2-1,0 1 4,-1 0 15,1 1 0,1-1 0,-1 0 0,-1-1 0,2 2 0,-1-2-1,0 1 1,1-1 0,-2 0 0,2 0 0,-1 0 0,1 0 0,-1 0 0,1-1-1,-2 1 1,1-2 0,1 2 0,-1-1 0,-1 0 0,2-1 0,-1 1 0,0 0-1,-1-1 1,1 0 0,0 0 0,-1 1 0,1-2 0,-2 2 0,3-3-15,-1 1-14,0 1 1,-1-1-1,1 1 0,0-2 1,-1 1-1,0-1 1,0 1-1,0-1 1,-1 0-1,0 0 1,1 2-1,-1-2 1,0 0-1,1 0 0,-2 0 1,0 0-1,0 0 1,1 0-1,-2 0 1,1 0-1,0 0 1,-2-3 13,1 3-28,0 1 0,-1 1 0,1-2 0,-2 1 0,2 0 0,-2 1 1,2-1-1,-2 0 0,1 1 0,0-1 0,0 0 0,-1 1 0,-1 0 0,1 0 1,1 0-1,-1 0 0,-1 0 28,3 1 3,-1 1 0,0-1 0,0-1 1,0 2-1,0 0 0,0-1 0,0 1 0,0 0 0,0-1 1,0 1-1,0 0 0,0 0 0,0 0 0,0 1 0,0-1 1,0 0-1,0 0 0,0 1 0,0-1 0,1 2 0,-2-2 1,2 1-1,-2-1 0,2 1 0,0 1 0,-1-1 0,0 0 1,0 1-1,1-1 0,-2 0-3,-1 5-30,0-1 0,0 0 0,0 1 1,0 0-1,2 0 0,-1 0 0,0 0 0,1 0 0,-1 1 1,2 0-1,-1-1 0,1 1 0,0-2 0,1 3 30,-2 2-54,2-2 1,0 1-1,2-1 0,-2 1 1,1-1-1,2 1 0,-2-1 1,2 0-1,-1 0 0,5 7 54,-6-12 39,1-1-1,0 2 1,0-1-1,0 0 1,1-1-1,-2 1 1,2 0-1,0-1 1,1 0-1,-2 0 1,1 1-1,0-2-38,-1 1 26,0-2 0,-1 1-1,0 0 1,2-1-1,-2 2 1,2-2 0,-2 0-1,1 1 1,0-1 0,0 0-1,0 0 1,0 0 0,0 0-1,0 0 1,0 0 0,0 0-1,0 0 1,0-1-1,-1 1 1,2 0 0,-2-2-1,2 2 1,-2-1 0,0 0-26,9-5-32,-4 1 0,2-2 0,0 1 0,-1-1 0,0 0 0,-1 1 0,0-2 0,0 0 0,0 0 0,-3 0 0,3 0 0,-2-2 0,0 2 0,-2-1 0,2-3 32,-2 6 6,-1-1 1,0 2-1,-1-2 1,0 2 0,0-2-1,0 0 1,0 2-1,-1-2 1,0 1 0,-1 0-1,1 0 1,-2 0-1,2 0 1,-2 0 0,-1 1-1,2 0 1,-1-1-1,-1 1 1,0 0 0,0-1-1,-1 1-6,5 4 1,-1 1-1,1 0 1,0-2-1,-2 2 0,2 0 1,-1-1-1,1 1 1,-1 0-1,1 0 1,-2-1-1,2 1 1,0 0-1,-1 0 0,1 0 1,-1 0-1,-1 0 1,2 0-1,-1 0 1,1-2-1,-1 2 1,1 0-1,-2 2 0,2-2 1,-1 0-1,1 0 0,-3 0 0,2 1-1,0-1 1,-1 1-1,2-1 0,-1 2 1,0-2-1,-1 1 1,1 0-1,0-1 0,-1 2 1,2-1-1,-1 0 1,-4 5-5,1 0 0,0 0 0,0 0 0,0 4 5,4-10 0,-7 13 13,2-1 0,1 1 0,0 1 0,-3 10-13,6-16 12,-1 0-1,1 0 1,1 1-1,0-1 1,0 0-1,0 0 1,1 1-1,2 3-11,-3-11 7,0 1-1,0-1 0,1 0 1,-1 1-1,0-1 0,2 0 1,-1 1-1,-1-1 0,1 0 1,-1 1-1,2-1 0,-1 0 0,0 1 1,-1-1-1,2 0 0,-1-1 1,0 2-1,1-1 0,-1 0 1,0-1-1,1 2-6,-1-2-10,2 0 0,-2 1 0,0-1 1,1 0-1,0 0 0,0 0 0,-1 0 0,0 0 0,2 0 0,-2 0 1,1-1-1,-1 1 0,0 0 0,2-2 0,-2 2 0,1-1 0,-1 1 10,7-4-68,0 0-1,-1-1 0,1 1 0,-2-2 0,1 1 0,5-7 69,-6 5-45,1 2-1,-2-2 1,1-1 0,-1 2-1,0-1 1,-1-1-1,4-6 46,-6 11 1,-1 0-1,0 1 0,-1-1 0,2 0 0,-2 1 0,1-1 0,-1 0 1,0 1-1,0-1 0,0-1 0,0 1 0,-1 1 0,1-1 0,0 0 0,-2 1 1,2-1-1,-1 0 0,0 1 0,-1-1 0,1 0 0,0 1 0,-1-1 0,1 2 1,-2-2-1,-1-1 0,2 0-52,-2 0-1,0 1 1,0-1 0,-2 2 0,2-2 0,0 1 0,-1 0 0,0 1 0,1 0-1,-1 0 1,-1 0 0,-2 0 52,4 0-40,0 2-1,0-1 0,0 1 0,0 0 1,0 0-1,0 0 0,0 0 1,0 0-1,0 1 0,0-1 1,0 2-1,0-1 0,2 0 0,-2 1 1,0-1-1,0 0 0,-2 3 41,-2 0 26,2 0-1,-1 2 1,0-1 0,1 0-1,-1 1 1,2 0-1,-1 0 1,1 0-1,0 1 1,1 0-1,-2-1 1,2 2-26,3-4 21,-2 0 1,2 0-1,0 0 1,-1 0-1,1 0 1,1 0-1,-1 0 1,1 0-1,0 2 0,-2-2 1,4 0-1,-2-1 1,0 3-1,1-2 1,-1 0-1,1 0 1,1 0-1,-1 0 0,0 0 1,2 0-1,-2 0 1,2 0-1,1 1-21,-3-2-7,1-1-1,0 0 0,0 0 1,0 1-1,1 0 0,-2-2 0,2 2 1,0-2-1,-1 0 0,1 2 1,0-2-1,-1 1 0,1-1 1,0 0-1,1-1 0,-2 2 1,1-1-1,1-1 0,-1 1 1,-1-1-1,2 0 0,-1 2 8,2-4-10,1 2 0,-2-1 0,1 1 0,0-1 0,-1-1 0,2 1 0,-2 0 0,1-2 0,-1 2 0,0-2 0,0 0 0,0 2 0,0-2 0,1-1 10,6-4 9,-2 0-1,0 0 1,1-1-1,-1 0 1,-1-1-1,0 1 1,-1-1-1,1-1 1,-2-2-9,-2 7 10,-1 1 0,0-2 0,-1 2 0,0-2 0,0 1 0,0-1 0,-1 2 0,-1-2-1,1 0 1,-1 1 0,0-1 0,0 0 0,-1 1 0,1-1 0,-1 0 0,-1 2 0,0-2 0,0 1-10,1 3-32,1 2-1,-1-1 1,-1 0-1,2 0 1,-1 1 0,0 0-1,-1-1 1,2 1-1,-1 0 1,0-1-1,-1 1 1,0-2 32,0 3-15,2 0 1,-1 0-1,1 0 0,-1-1 1,1 1-1,0 0 0,-2 0 1,1 0-1,1 0 0,-1 0 1,1 0-1,-2 0 0,2 0 1,-1 0-1,1 0 0,-1 0 1,1 1-1,0-1 0,-2 0 1,2 0-1,-1 0 0,1 0 0,-1 2 1,1-2-1,-2 0 0,2 1 1,0-1-1,-1 0 0,1 1 1,0-1-1,-1 0 0,1 2 1,0-2-1,-2 0 0,2 1 1,0 0 14,-5 5 47,1 0 0,0 1 0,0 0 0,0-1 0,1 2 0,1-1 0,-1 0 0,0 6-47,0 0-10,0 2 0,2-2 0,-1 1 0,2 4 10,3-4-669,2-13-191,2-6-337,3-17-1229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6:34:40.320"/>
    </inkml:context>
    <inkml:brush xml:id="br0">
      <inkml:brushProperty name="width" value="0.10583" units="cm"/>
      <inkml:brushProperty name="height" value="0.10583" units="cm"/>
      <inkml:brushProperty name="color" value="#574741"/>
    </inkml:brush>
  </inkml:definitions>
  <inkml:trace contextRef="#ctx0" brushRef="#br0">395 310 3328,'0'0'40,"0"0"0,0 0 0,0 0 0,0 0 0,0-1 0,0 1 0,0 0 0,0 0 0,0 0 1,0 0-1,-1 0 0,1 0 0,0 0 0,0 0 0,0 0 0,0 0 0,0 0 0,0 0 0,0 0 0,0 0 0,0 0 0,0 0 0,0 0 0,0 0 0,0 0 1,0 0-1,0 0 0,0 0 0,0 0 0,0 0 0,0 0 0,0 0 0,0 0 0,0 0 0,0 0 0,0 0 0,0 0 0,0 0 0,0 0 0,0 0 0,0 0 1,0 0-1,0 0 0,0 0 0,0 0 0,0 0 0,0 0 0,0 0 0,0 0 0,-1 0 0,1 0 0,0 1 0,0-1 0,0 0 0,0 0 0,0 0 0,0 0 1,0 0-1,0 0 0,0 0 0,0 0 0,0 0 0,0 0 0,0 0 0,0 0 0,0 0 0,0 0 0,0 0-40,-6-4 1151,-6-9-585,12 13-431,-217-247 1411,211 241-1511,3 3 0,0-1 0,-1 0-1,2 1 1,-2-1 0,1 2 0,-2-2 0,1 1 0,0 0 0,0 1 0,-2-1 0,2 2 0,-2-2-35,6 3 20,0 0 0,-2 0 1,2 0-1,-1 0 1,1 0-1,-1 0 0,1 0 1,-2 0-1,2 0 0,0 0 1,-1 0-1,0 0 0,1 0 1,0 0-1,-2 0 1,2 0-1,-1 0 0,1 0 1,-1 0-1,1 1 0,0-1 1,-2 0-1,2 0 0,0 2 1,0-2-1,-1 0 1,1 1-1,-1-1 0,1 0 1,0 0-1,0 0 0,0 1 1,-2-1-1,2 2 0,0-2 1,0 0-1,0 0 1,0 1-1,0-1 0,0 1-20,-6 22 491,6-19-410,-10 47 344,1 6-1280,-4 1 0,-14 30 855,11-52-2837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6:51:32.153"/>
    </inkml:context>
    <inkml:brush xml:id="br0">
      <inkml:brushProperty name="width" value="0.10583" units="cm"/>
      <inkml:brushProperty name="height" value="0.10583" units="cm"/>
      <inkml:brushProperty name="color" value="#574741"/>
    </inkml:brush>
  </inkml:definitions>
  <inkml:trace contextRef="#ctx0" brushRef="#br0">936 1443 1792,'0'0'138,"-2"0"1,2 0-1,-1 0 1,0 0-1,1 0 1,0 1-1,-2-1 0,1 0 1,1 1-1,-1-1 1,1 0-1,0 0 1,-2 2-139,-4 0 899,-2 0-510,0 0 0,0 0 1,-1-1-1,1-1 0,-2 1 1,2 1-1,0-2 1,-9-2-390,-2 1-75,-1 0 0,2-3 0,-10 0 75,17 1-257,0 0 0,2 1-1,-2-2 1,1 1 0,-1-2 257,-6-2-136,-1-2 1,-4-3 135,-25-14 94,28 17-71,1-2 0,-1 1 0,2-2 0,-2-2-23,-15-18 8,-2 2-26,9 6 16,0 1 0,2-2 0,-15-22 2,-8-19-142,3 0-633,-23-28 417,55 71 647,-1-1-1,4 0 0,-4-6-288,-2-25-463,2-2 463,-8-57-1582,5 20 2032,8 39 998,2-1 0,3-25-1448,4 44-56,7-138 2997,-6 163-2719,0-1-1,3 1 0,0-1 1,2-2-222,-4 11-498,5-11-5036,-6 14 2958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6:51:32.154"/>
    </inkml:context>
    <inkml:brush xml:id="br0">
      <inkml:brushProperty name="width" value="0.10583" units="cm"/>
      <inkml:brushProperty name="height" value="0.10583" units="cm"/>
      <inkml:brushProperty name="color" value="#574741"/>
    </inkml:brush>
  </inkml:definitions>
  <inkml:trace contextRef="#ctx0" brushRef="#br0">2 310 3328,'0'0'40,"0"0"0,0 0 0,0 0 0,0 0 0,0-1 0,0 1 0,0 0 0,0 0 0,0 0 1,0 0-1,1 0 0,-1 0 0,0 0 0,0 0 0,0 0 0,0 0 0,0 0 0,0 0 0,0 0 0,0 0 0,0 0 0,0 0 0,0 0 0,0 0 0,0 0 1,0 0-1,0 0 0,0 0 0,0 0 0,0 0 0,0 0 0,0 0 0,0 0 0,0 0 0,0 0 0,0 0 0,0 0 0,0 0 0,0 0 0,0 0 0,0 0 1,0 0-1,0 0 0,0 0 0,0 0 0,0 0 0,0 0 0,0 0 0,0 0 0,2 0 0,-2 0 0,0 1 0,0-1 0,0 0 0,0 0 0,0 0 0,0 0 1,0 0-1,0 0 0,0 0 0,0 0 0,0 0 0,0 0 0,0 0 0,0 0 0,0 0 0,0 0 0,0 0-40,5-4 1151,7-9-585,-12 13-431,217-247 1411,-210 241-1511,-5 3 0,1-1 0,1 0-1,-1 1 1,1-1 0,-2 2 0,4-2 0,-2 1 0,0 0 0,0 1 0,1-1 0,-1 2 0,3-2-35,-7 3 20,0 0 0,1 0 1,-1 0-1,1 0 1,-1 0-1,2 0 0,-2 0 1,1 0-1,-1 0 0,0 0 1,1 0-1,1 0 0,-2 0 1,0 0-1,1 0 1,-1 0-1,1 0 0,-1 0 1,2 0-1,-2 1 0,0-1 1,1 0-1,-1 0 0,0 2 1,0-2-1,1 0 1,-1 1-1,2-1 0,-2 0 1,0 0-1,0 0 0,0 1 1,1-1-1,-1 2 0,0-2 1,0 0-1,0 0 1,0 1-1,0-1 0,0 1-20,7 22 491,-7-19-410,9 47 344,0 6-1280,5 1 0,12 30 855,-10-52-2837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6:52:01.205"/>
    </inkml:context>
    <inkml:brush xml:id="br0">
      <inkml:brushProperty name="width" value="0.10583" units="cm"/>
      <inkml:brushProperty name="height" value="0.10583" units="cm"/>
      <inkml:brushProperty name="color" value="#574741"/>
    </inkml:brush>
  </inkml:definitions>
  <inkml:trace contextRef="#ctx0" brushRef="#br0">2 1443 1792,'0'0'138,"1"0"1,-1 0-1,2 0 1,-1 0-1,-1 0 1,0 1-1,1-1 0,1 0 1,-2 1-1,1-1 1,-1 0-1,0 0 1,1 2-139,6 0 899,1 0-510,0 0 0,0 0 1,1-1-1,-1-1 0,2 1 1,-2 1-1,0-2 1,9-2-390,2 1-75,1 0 0,-2-3 0,10 0 75,-17 1-257,-1 0 0,0 1-1,0-2 1,1 1 0,0-2 257,6-2-136,0-2 1,6-3 135,24-14 94,-29 17-71,1-2 0,0 1 0,-2-2 0,2-2-23,15-18 8,2 2-26,-9 6 16,-1 1 0,0-2 0,14-22 2,8-19-142,-3 0-633,23-28 417,-55 71 647,1-1-1,-4 0 0,4-6-288,2-25-463,-2-2 463,8-57-1582,-5 20 2032,-8 39 998,-2-1 0,-3-25-1448,-4 44-56,-7-138 2997,6 163-2719,-1-1-1,-2 1 0,0-1 1,-1-2-222,2 11-498,-3-11-5036,4 14 2958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6:52:01.206"/>
    </inkml:context>
    <inkml:brush xml:id="br0">
      <inkml:brushProperty name="width" value="0.10583" units="cm"/>
      <inkml:brushProperty name="height" value="0.10583" units="cm"/>
      <inkml:brushProperty name="color" value="#574741"/>
    </inkml:brush>
  </inkml:definitions>
  <inkml:trace contextRef="#ctx0" brushRef="#br0">395 310 3328,'0'0'40,"0"0"0,0 0 0,0 0 0,0 0 0,0-1 0,0 1 0,0 0 0,0 0 0,0 0 1,0 0-1,-1 0 0,1 0 0,0 0 0,0 0 0,0 0 0,0 0 0,0 0 0,0 0 0,0 0 0,0 0 0,0 0 0,0 0 0,0 0 0,0 0 0,0 0 1,0 0-1,0 0 0,0 0 0,0 0 0,0 0 0,0 0 0,0 0 0,0 0 0,0 0 0,0 0 0,0 0 0,0 0 0,0 0 0,0 0 0,0 0 0,0 0 1,0 0-1,0 0 0,0 0 0,0 0 0,0 0 0,0 0 0,0 0 0,0 0 0,-1 0 0,1 0 0,0 1 0,0-1 0,0 0 0,0 0 0,0 0 0,0 0 1,0 0-1,0 0 0,0 0 0,0 0 0,0 0 0,0 0 0,0 0 0,0 0 0,0 0 0,0 0 0,0 0-40,-6-4 1151,-6-9-585,12 13-431,-217-247 1411,211 241-1511,3 3 0,0-1 0,-1 0-1,2 1 1,-2-1 0,1 2 0,-2-2 0,1 1 0,0 0 0,0 1 0,-2-1 0,2 2 0,-2-2-35,6 3 20,0 0 0,-2 0 1,2 0-1,-1 0 1,1 0-1,-1 0 0,1 0 1,-2 0-1,2 0 0,0 0 1,-1 0-1,0 0 0,1 0 1,0 0-1,-2 0 1,2 0-1,-1 0 0,1 0 1,-1 0-1,1 1 0,0-1 1,-2 0-1,2 0 0,0 2 1,0-2-1,-1 0 1,1 1-1,-1-1 0,1 0 1,0 0-1,0 0 0,0 1 1,-2-1-1,2 2 0,0-2 1,0 0-1,0 0 1,0 1-1,0-1 0,0 1-20,-6 22 491,6-19-410,-10 47 344,1 6-1280,-4 1 0,-14 30 855,11-52-2837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8T17:25:30.255"/>
    </inkml:context>
    <inkml:brush xml:id="br0">
      <inkml:brushProperty name="width" value="0.1" units="cm"/>
      <inkml:brushProperty name="height" value="0.1" units="cm"/>
      <inkml:brushProperty name="color" value="#EA2046"/>
      <inkml:brushProperty name="ignorePressure" value="1"/>
    </inkml:brush>
  </inkml:definitions>
  <inkml:trace contextRef="#ctx0" brushRef="#br0">0 1145,'47'-16,"206"-14,10-5,-251 32,2-1,-2 2,0-4,0 2,-2-1,2 0,-1-2,1 0,12-10,32-18,87-30,-58 29,19-24,-56 38,54-17,-27 12,35-25,-103 48,0 2,-2-1,2 2,-1-2,1 2,0-1,-1 1,2 0,-1 1,0 0,-1 0,1 0,0 1,1-1,-2 1,1 1,0 0,-1 0,10 6,397 178,-141-55,307 123,-388-175,135 63,-245-98,-15-8,110 44,-124-65,-38-11,2 0,-1 1,18 8,26 17,201 94,-167-83,59 24,-119-51,-2 0,55 35,-81-46,1 0,-1-1,0 1,2-2,-2 1,1-1,0 0,0-1,0 2,0-2,0 0,0 0,0-2,0 2,8-2,12-5,-1-1,32-14,-2 2,-3 2,222-79,-179 62,-62 25,-1-2,0-2,32-19,93-55,-133 76,0 3,36-11,-33 12,49-23,207-103,-165 80,43-7,-35 14,-35 9,119-46,-19 13,39-13,-199 74,-2-2,47-27,24-10,-39 28,65-17,-114 34,0 0,-2-1,2 0,11-9,24-10,44-16,-37 16,84-26,-114 42,-1-2,1 1,27-19,-29 15,3 1,37-14,-42 21,-3 0,0-2,1 2,-1-3,23-13,-23 11,-1 2,2 0,0 2,0-1,0 2,23-5,115-8,-122 15,475-20,-258 25,315-4,-364-7,113-2,149 13,-431-4,44-7,-45 4,48-1,-58 5,-2-2,1 1,36-12,-37 8,1 2,1 0,35-2,4 6,74 10,-103-5,0 2,0 1,0 0,30 16,145 72,-151-74,-46-19,1 1,-2 0,2 0,-2 1,2 1,-2 0,14 11,-6-3,2-1,0 0,-1-2,2 0,32 13,6 2,-8 5,-41-24,2-1,0 1,1-2,-2 1,2-1,15 4,9 2,-1 2,-1 1,0 2,32 20,-12-7,7 6,-35-18,41 16,-42-22,-1 1,0 1,-1 0,41 33,-48-34,1-2,1 1,0-2,23 9,34 18,-8 4,-23-12,56 24,-84-44,1-3,-1 1,1-2,0 0,1 0,-1-1,26 0,472-5,-500 1,1 0,-1-2,-2-1,1 0,1-1,-2-1,2 1,-2-1,25-16,28-14,610-262,-470 211,31-14,-169 69,3 3,-1 3,4 4,-1 2,0 4,87-8,-143 21,2-2,-2 1,-1-3,2 1,27-16,-5 4,121-61,-93 43,139-51,-144 69,-11 3,84-37,8-8,-100 43,-29 10,-1-1,28-18,-34 20,0 0,1 0,0 1,1 0,-1 1,2 0,-2 0,2 0,17-3,32 0,-39 3,2 2,-2 0,1 1,0 1,0 1,0 1,31 7,229 78,-263-81,10 4,2-2,0-2,38 4,-44-5,2 0,-2 3,1 0,-1 2,-1 0,26 15,44 18,50 16,97 35,-185-70,78 43,29 14,-146-73,0 0,-1 1,0 2,30 22,-36-23,16 6,-1 0,1-2,50 20,-18-9,35 24,-58-27,64 24,-76-35,0 0,-2 0,26 21,21 11,110 49,-22 1,-104-66,-11-4,68 24,-81-35,0 2,0 0,27 20,52 27,30 7,43 20,-152-75,42 27,-46-25,1-1,30 13,-40-20,-1-1,0 2,0 2,-2-2,18 14,-18-11,-3-6,0 2,1-2,-1-1,0 0,2 0,0 0,-2-1,2 0,-1-1,13 1,16 1,52-3,-89-1,401-1,-385 1,0-3,26-5,-25 6,-2-2,27 0,235-11,-205 8,106 6,-105 2,103-10,-133 5,55 1,18 2,-56-10,17 1,7-1,-60 7,43-3,-38 6,53-10,-74 10,18-3,55 1,-59 5,0-4,0 1,38-8,24-3,-19 2,21 1,-66 8,-1-1,2 0,-2-2,23-7,71-23,32-13,-131 40,-2-1,0 0,20-14,-22 14,0-2,0 4,0-2,1 1,15-5,-24 11,1-1,1 1,-2-2,0 1,1 0,-1 0,0-2,0 1,4-4,-1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0:23.843"/>
    </inkml:context>
    <inkml:brush xml:id="br0">
      <inkml:brushProperty name="width" value="0.10583" units="cm"/>
      <inkml:brushProperty name="height" value="0.10583" units="cm"/>
      <inkml:brushProperty name="color" value="#574741"/>
    </inkml:brush>
  </inkml:definitions>
  <inkml:trace contextRef="#ctx0" brushRef="#br0">2 2759 1792,'0'0'138,"1"0"1,-1 0-1,2 0 1,-1 0-1,-1 0 1,0 2-1,1-2 0,1 0 1,-2 3-1,1-3 1,-1 0-1,0 0 1,1 3-139,6 2 899,1-4-510,0 5 0,0-4 1,1 1-1,-1-3 0,2 3 1,-2-1-1,0-2 1,9-2-390,2-1-75,1 0 0,-2-5 0,10 2 75,-17 0-257,-1 1 0,0 0-1,0-3 1,1 4 0,0-7 257,6-2-136,0-4 1,6-6 135,24-25 94,-29 29-71,1-1 0,0 0 0,-2-4 0,2-1-23,15-36 8,2 2-26,-9 14 16,-1 1 0,0-4 0,14-41 2,8-38-142,-3 2-633,23-56 417,-55 138 647,1-4-1,-4 2 0,4-13-288,2-48-463,-2-3 463,8-107-1582,-5 35 2032,-8 76 998,-2-2 0,-3-49-1448,-4 86-56,-7-264 2997,6 311-2719,-1-2-1,-2 2 0,0-2 1,-1-3-222,2 20-498,-3-20-5036,4 25 2958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0:23.844"/>
    </inkml:context>
    <inkml:brush xml:id="br0">
      <inkml:brushProperty name="width" value="0.10583" units="cm"/>
      <inkml:brushProperty name="height" value="0.10583" units="cm"/>
      <inkml:brushProperty name="color" value="#574741"/>
    </inkml:brush>
  </inkml:definitions>
  <inkml:trace contextRef="#ctx0" brushRef="#br0">395 310 3328,'0'0'40,"0"0"0,0 0 0,0 0 0,0 0 0,0-1 0,0 1 0,0 0 0,0 0 0,0 0 1,0 0-1,-1 0 0,1 0 0,0 0 0,0 0 0,0 0 0,0 0 0,0 0 0,0 0 0,0 0 0,0 0 0,0 0 0,0 0 0,0 0 0,0 0 0,0 0 1,0 0-1,0 0 0,0 0 0,0 0 0,0 0 0,0 0 0,0 0 0,0 0 0,0 0 0,0 0 0,0 0 0,0 0 0,0 0 0,0 0 0,0 0 0,0 0 1,0 0-1,0 0 0,0 0 0,0 0 0,0 0 0,0 0 0,0 0 0,0 0 0,-1 0 0,1 0 0,0 1 0,0-1 0,0 0 0,0 0 0,0 0 0,0 0 1,0 0-1,0 0 0,0 0 0,0 0 0,0 0 0,0 0 0,0 0 0,0 0 0,0 0 0,0 0 0,0 0-40,-6-4 1151,-6-9-585,12 13-431,-217-247 1411,211 241-1511,3 3 0,0-1 0,-1 0-1,2 1 1,-2-1 0,1 2 0,-2-2 0,1 1 0,0 0 0,0 1 0,-2-1 0,2 2 0,-2-2-35,6 3 20,0 0 0,-2 0 1,2 0-1,-1 0 1,1 0-1,-1 0 0,1 0 1,-2 0-1,2 0 0,0 0 1,-1 0-1,0 0 0,1 0 1,0 0-1,-2 0 1,2 0-1,-1 0 0,1 0 1,-1 0-1,1 1 0,0-1 1,-2 0-1,2 0 0,0 2 1,0-2-1,-1 0 1,1 1-1,-1-1 0,1 0 1,0 0-1,0 0 0,0 1 1,-2-1-1,2 2 0,0-2 1,0 0-1,0 0 1,0 1-1,0-1 0,0 1-20,-6 22 491,6-19-410,-10 47 344,1 6-1280,-4 1 0,-14 30 855,11-52-2837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1:29.513"/>
    </inkml:context>
    <inkml:brush xml:id="br0">
      <inkml:brushProperty name="width" value="0.10583" units="cm"/>
      <inkml:brushProperty name="height" value="0.10583" units="cm"/>
      <inkml:brushProperty name="color" value="#574741"/>
    </inkml:brush>
  </inkml:definitions>
  <inkml:trace contextRef="#ctx0" brushRef="#br0">2 1443 1792,'0'0'138,"1"0"1,-1 0-1,2 0 1,-1 0-1,-1 0 1,0 1-1,1-1 0,1 0 1,-2 1-1,1-1 1,-1 0-1,0 0 1,1 2-139,6 0 899,1 0-510,0 0 0,0 0 1,1-1-1,-1-1 0,2 1 1,-2 1-1,0-2 1,9-2-390,2 1-75,1 0 0,-2-3 0,10 0 75,-17 1-257,-1 0 0,0 1-1,0-2 1,1 1 0,0-2 257,6-2-136,0-2 1,6-3 135,24-14 94,-29 17-71,1-2 0,0 1 0,-2-2 0,2-2-23,15-18 8,2 2-26,-9 6 16,-1 1 0,0-2 0,14-22 2,8-19-142,-3 0-633,23-28 417,-55 71 647,1-1-1,-4 0 0,4-6-288,2-25-463,-2-2 463,8-57-1582,-5 20 2032,-8 39 998,-2-1 0,-3-25-1448,-4 44-56,-7-138 2997,6 163-2719,-1-1-1,-2 1 0,0-1 1,-1-2-222,2 11-498,-3-11-5036,4 14 2958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1:29.514"/>
    </inkml:context>
    <inkml:brush xml:id="br0">
      <inkml:brushProperty name="width" value="0.10583" units="cm"/>
      <inkml:brushProperty name="height" value="0.10583" units="cm"/>
      <inkml:brushProperty name="color" value="#574741"/>
    </inkml:brush>
  </inkml:definitions>
  <inkml:trace contextRef="#ctx0" brushRef="#br0">395 310 3328,'0'0'40,"0"0"0,0 0 0,0 0 0,0 0 0,0-1 0,0 1 0,0 0 0,0 0 0,0 0 1,0 0-1,-1 0 0,1 0 0,0 0 0,0 0 0,0 0 0,0 0 0,0 0 0,0 0 0,0 0 0,0 0 0,0 0 0,0 0 0,0 0 0,0 0 0,0 0 1,0 0-1,0 0 0,0 0 0,0 0 0,0 0 0,0 0 0,0 0 0,0 0 0,0 0 0,0 0 0,0 0 0,0 0 0,0 0 0,0 0 0,0 0 0,0 0 1,0 0-1,0 0 0,0 0 0,0 0 0,0 0 0,0 0 0,0 0 0,0 0 0,-1 0 0,1 0 0,0 1 0,0-1 0,0 0 0,0 0 0,0 0 0,0 0 1,0 0-1,0 0 0,0 0 0,0 0 0,0 0 0,0 0 0,0 0 0,0 0 0,0 0 0,0 0 0,0 0-40,-6-4 1151,-6-9-585,12 13-431,-217-247 1411,211 241-1511,3 3 0,0-1 0,-1 0-1,2 1 1,-2-1 0,1 2 0,-2-2 0,1 1 0,0 0 0,0 1 0,-2-1 0,2 2 0,-2-2-35,6 3 20,0 0 0,-2 0 1,2 0-1,-1 0 1,1 0-1,-1 0 0,1 0 1,-2 0-1,2 0 0,0 0 1,-1 0-1,0 0 0,1 0 1,0 0-1,-2 0 1,2 0-1,-1 0 0,1 0 1,-1 0-1,1 1 0,0-1 1,-2 0-1,2 0 0,0 2 1,0-2-1,-1 0 1,1 1-1,-1-1 0,1 0 1,0 0-1,0 0 0,0 1 1,-2-1-1,2 2 0,0-2 1,0 0-1,0 0 1,0 1-1,0-1 0,0 1-20,-6 22 491,6-19-410,-10 47 344,1 6-1280,-4 1 0,-14 30 855,11-52-2837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2T23:30:25.762"/>
    </inkml:context>
    <inkml:brush xml:id="br0">
      <inkml:brushProperty name="width" value="0.1" units="cm"/>
      <inkml:brushProperty name="height" value="0.1" units="cm"/>
      <inkml:brushProperty name="color" value="#574741"/>
    </inkml:brush>
  </inkml:definitions>
  <inkml:trace contextRef="#ctx0" brushRef="#br0">179 241 2816,'0'0'31,"0"0"0,0 1 0,0-1 0,0 2 0,0-2 0,0 0 0,0 1 0,0-1 0,0 0 0,0 1 0,0-1 0,0 2 0,0-2 0,-2 0 0,2 1 0,0-1 0,0 0 0,0 1 0,-1-1 0,1 0 0,0 2 0,0-2 0,-1 0 1,1 0-1,0 1 0,-2-1-31,2 0 49,0 0 1,-1 0 0,1 0 0,-1 0 0,1 0 0,0 0-1,-2 0 1,2 0 0,-1-1 0,1 1 0,0 0 0,-1 0-1,1 0 1,0 0 0,-2 0 0,2-2 0,0 2 0,-1 0 0,1 0-1,0-1 1,-1 1-50,-1-1 93,1-1-1,0 1 0,-1 0 1,1-1-1,0 1 0,1 0 1,-2-1-1,1 0 1,0 0-1,1 1 0,-2 0 1,2-2-1,-1 2 0,1-2-92,0 0 2,-1 1-1,1 0 0,-2 0 1,2-1-1,-1 0 0,0 2 1,-1-2-1,1 1 0,0 0 1,-1 0-1,1 0 0,0 1 1,-2-2-1,2 2-1,1 0 2,-2 1-1,2-2 1,0 2-1,-1-1 1,1 1-1,-1 0 1,1-1-1,-2 1 0,2 0 1,-1-2-1,1 2 1,-1 0-1,1 0 1,-2-1-1,1 1 1,1 0-1,-1 0 1,1 0-1,-2 0 1,1 0-1,1 0 1,-1 0-1,1 0 1,-2 0-1,1 0 1,1 0-1,-1 0 1,1 0-1,-2 0 1,1 0-1,1 0 1,-1 1-1,1-1 1,-2 0-1,2 0 0,-1 2 1,1-2-1,-1 0 1,1 1-1,-2-1 1,2 1-1,0-1 1,-1 0-1,1 2 1,-1-1-2,-1 0 44,1 2 1,1 0 0,-1-2-1,1 2 1,-2-1 0,2 0-1,-1 0 1,1 1-1,0 0 1,0-2 0,0 2-1,0-1 1,0 1 0,0-2-1,1 2 1,-1 0-1,2-2 1,-2 2 0,1-1-1,0 0 1,-1 0-1,2 0 1,-1 0 0,0 0-1,1 0 1,-1 0 0,2 0-1,-2 0 1,0-1-1,2 2-44,-2-3-18,1 0 0,-2 0 0,1 1-1,0-1 1,1 0 0,-1 0-1,0 0 1,-1 0 0,2 0-1,-1 0 1,0 0 0,1 0-1,-1 0 1,-1-1 0,1 1 0,1 0-1,-1 0 1,0-2 0,-1 2-1,2 0 1,-1-1 0,-1 1-1,1-1 1,1 1 18,20-19-2,-18 16 1,2-2-72,-1-2 1,0 2-1,0-2 1,1 2-1,-2-2 1,1-2 72,-4 6-26,1 2 0,-1-2 1,0 1-1,1-1 0,-2 1 0,1 0 1,-1 0-1,1-1 0,-1 0 1,0 1-1,0-1 0,0 0 0,0 1 1,0-1-1,0 0 0,-1 2 1,1-2-1,-1 1 0,1-1 0,-2-1 26,1 4-4,1-1-1,0 1 0,0 0 1,0-2-1,0 2 0,0 0 1,-1 0-1,1-1 1,0 1-1,0 0 0,-2 0 1,2 0-1,0-1 0,0 1 1,-1 0-1,1 0 0,0 0 1,0 0-1,-1 0 0,1 0 1,0-2-1,-2 2 0,2 0 1,0 0-1,-1 0 0,1 0 1,0 0-1,-1 0 0,1 0 5,-12 7-66,8-4 142,1-1 0,2 1 0,-2 0 0,1-1 0,-1 1 0,2 0 0,-1 1-76,0 2 48,-1 1 1,0 0-1,2-1 0,0 1 1,1-1-1,-2 1 0,2 1 0,0-1 1,0-1-1,2 1 0,-2 0 1,1 1-1,2-2 0,-2 1 1,2 0-1,-1-1 0,1 0 0,0 0-48,-2-4 26,-1-1-1,1 0 0,-1 1 0,2-1 0,-1 0 0,-1 1 0,1-1 1,1 0-1,-1 1 0,0-1 0,0-1 0,1 1 0,-1 1 0,0-2 1,1 1-1,-1-1 0,0 1 0,1-1 0,-1 2 0,0-2 0,1 0 1,0 1-1,0-1 0,-1 0 0,0 0 0,2 0 0,-2 0 0,1 0 1,-1 0-1,0 0 0,3-1-25,-2 1-26,0-2 0,1 1-1,0 1 1,-1-1 0,0-1 0,0 1 0,1 0 0,-2-1 0,2 0-1,-2 0 1,2 1 0,-2-2 0,1 2 0,-1 0 0,2-2 0,-2 0-1,0 2 1,1-2 0,-1 1 26,0-2-9,1 0 0,-2 0 0,1 1 1,0-1-1,-1 0 0,0 0 0,2 0 0,-2 0 0,-2 0 0,2 0 0,0 1 0,-1-1 1,0 0-1,1 0 0,-2 0 0,1 2 0,-2-2 0,2 0 0,0 1 0,-2-1 0,2 1 1,-2-1-1,0 2 0,1-1 0,-1 0 0,0 1 0,-1-1 0,2 1 0,-1-1 0,-4-1 9,6 3-4,0 1 0,-1-2-1,0 2 1,0-1 0,1 1-1,0-1 1,-1 1-1,1 0 1,-2-2 0,2 2-1,0 0 1,-1 0 0,0 0-1,0 0 1,1 0-1,0 0 1,-2 0 0,2 2-1,-2-2 5,2 1-41,-2-1-1,1 1 0,-1 1 0,0-1 0,1 0 1,0 1-1,0-1 0,-1 0 0,2 2 0,-2-2 1,2 2 41,-5 2-70,2 0 1,-1 1-1,1 0 1,1 0-1,-1 0 1,2 1-1,-2-2 1,1 3 69,0-1 112,2 1 0,0-1 1,-2 1-1,3-2 1,-1 4-113,1-9 41,0 2 0,0-1 0,0 1 0,0 0 1,0-1-1,1 1 0,-1 0 0,0-2 1,1 2-1,1-1 0,-2 1 0,1-2 0,0 2 1,1 0-1,-1-2 0,2 3-41,-2-3 9,-1-1 0,0 0 0,1 2 0,-1-2-1,0 0 1,2 0 0,-2 1 0,1-1 0,-1 0 0,1 0-1,-1 0 1,2 1 0,-2-1 0,1 0 0,-1 0 0,1 0 0,-1 0-1,0 0 1,2 0 0,-2 0 0,1 0 0,-1 0 0,1 0 0,-1 0-1,2 0-8,0-1 13,0 1-1,-1-1 0,0 1 0,1-2 1,-1 1-1,0 1 0,1-1 1,-1-1-1,0 1 0,2 0-12,1-5 23,0 2 1,0-1-1,0 0 0,3-6-23,-6 8-3,7-10-15,-2 1 0,0-1 1,0-1-1,0-3 18,-5 14 9,0-1 0,-1 0 1,2 0-1,-2 2 0,1-2 0,-1 0 1,0 0-1,-1 1 0,1-1 0,0 0 1,-2 0-1,2 2 0,-1-2 0,0 0 1,-1 1-1,1-1 0,-2 1 0,2-1 1,-2 2-10,3 0-20,0 2 1,0 0-1,-1-1 1,1 1-1,-1-1 1,1 1 0,0 0-1,-2-2 1,2 2-1,-1 0 1,1-1-1,-1 1 1,1 0-1,-2 0 1,2-1-1,-1 1 1,1 0 0,-1 0-1,1 0 1,-2 0-1,1 0 1,1 0-1,-1 0 1,1 0 19,-2 0-51,0 0 0,0 0 0,1 1 0,0-1 0,0 0 0,-1 1 0,1-1 0,0 2 0,-1-2 0,1 1 0,0-1 1,-1 1 50,-2 3-29,0-1 1,0 1 0,2-1-1,-2 1 1,1 0 0,-2 4 28,2-4 122,0 0 1,1 1 0,0 0-1,0-1 1,0 1 0,1 1-1,0-2 1,1 1 0,-2 0-1,2 1 1,0-1 0,0 0-1,0-1 1,2 2 0,-2-1-1,1 0 1,0 1 0,1-2-1,-1 1 1,2 0 0,-1-1-1,1 3-122,-3-7 13,1 1-1,-1 1 1,2-1-1,-2-1 1,1 1-1,0 1 1,-1-2-1,2 1 1,-1-1-1,-1 1 1,1-1-1,1 2 1,-1-2 0,-1 1-1,1-1 1,1 0-1,-1 1 1,0-1-1,1 0 1,-1 2-1,-1-2 1,1 0-1,1 0 1,-1 0-1,0 0 1,1 0-1,-1 0 1,0 0-1,1 0 1,-1-2-1,0 2 1,-1 0-1,2 0 1,-1-1-1,0 1 1,1 0-1,-1-1 1,-1 1-1,1-2 1,0 2-1,1-1 1,-2 1-1,1-1 1,0-1-1,-1 2 1,2-1-1,-2 0 1,1 1-1,-1-2 1,1 1-1,-1 0 1,2 1-1,-2-2 1,0 1-1,1 0-12,0-5-27,1 2-1,-1-1 0,-1 0 0,1-1 1,-1 1-1,0 1 0,0-1 0,0-1 1,0 1-1,-1 0 0,0 1 0,1-2 1,-3 1-1,2 0 28,-1 2-18,1-1-1,0 1 1,-1 1 0,1-1 0,0-1 0,-2 1-1,2 1 1,-2-1 0,2 1 0,-2-1-1,1 2 1,-1-2 0,0 0 0,1 2 0,-1-2-1,-1 2 1,1 0 0,1-2 0,-2 2-1,1-1 1,-1 1 0,0 1 18,4-1 8,-1 1 0,-1 0 0,1 0 0,0 0 0,-1 0 0,1 0 0,0 0 0,-1 0 0,1 0 0,0 1 0,-1-1 0,1 0 0,1 0 0,-1 1 0,-1-1 1,1 0-1,0 2 0,-1-2 0,1 1-8,0 0 19,-2 2 0,2-2 0,-2 2 1,2-2-1,-2 2 0,2-2 1,-1 2-1,1-2 0,0 3-19,-2-1 24,2 1 1,-1 0-1,0 0 0,0 0 0,2 0 0,-1 0 0,0 0 1,1 0-1,0 1 0,-2-1 0,2 1-24,2-3 16,-2-2-1,0 0 1,0 1-1,0-1 1,0 1-1,0-1 1,0 0 0,0 2-1,0-2 1,1 0-1,-1 1 1,0-1-1,0 0 1,1 1 0,-1-1-1,0 0 1,0 2-1,2-2 1,-2 0-1,0 1 1,1-1 0,-1 0-1,0 0 1,1 0-1,-1 1 1,2-1-1,-2 0 1,1 0-16,0 0 5,1 0-1,-1 0 1,0 0-1,1 0 1,-1 0-1,0 0 1,1 0-1,-1 0 1,0-1-1,1 1 1,-1 0-1,0-1-4,6-2-59,0 0-1,-1-1 1,1 2 0,1-4 59,-7 5-2,5-3-47,-1 0 0,0 0 1,1-1-1,-1 1 0,0-2 1,-1 1-1,0 0 0,0 0 1,0-2 48,-3 4-21,1 1 0,0-1 0,-2-1 1,2 1-1,-1 1 0,0-1 0,-1-1 1,2 1-1,-2-2 21,0 4-1,0-1 0,0 0 0,0 0 0,0 1 0,-2 0 0,2-2 1,0 2-1,-1-1 0,1 1 0,-1-2 0,1 2 0,-2 0 0,1-1 0,1 1 0,-1 0 1,-1-1-1,1 0 1,0 2 4,1 0 1,0 0-1,0-2 1,-2 2 0,2 0-1,0 0 1,0-1-1,-1 1 1,1 0-1,0 0 1,-1 0 0,1-1-1,0 1 1,-2 0-1,2 0 1,0 0-1,-1 0 1,1 0 0,-1 0-1,1 0 1,0 0-1,-2 0 1,2 0-1,0 0 1,-1 0 0,1 0-1,0 0 1,-1 0-1,1 0 1,-1 0-5,1 1 5,-2-1 0,1 1-1,1-1 1,-1 2 0,-1-2 0,2 1 0,-1-1 0,1 1 0,-1 1 0,1-2-1,0 1 1,-2 0 0,2 1-5,-2 3-17,0-1 1,0 1-1,0 1 1,2-1-1,-1 2 17,1-7-3,-3 29-173,3-28 231,0 1-1,0 0 0,0-1 0,0 1 0,0-1 1,2 0-1,-2 2 0,0-2 0,1 1 1,-1-1-1,1 0 0,-1 1 0,2-1 0,-1 0 1,0 2-55,-1-2 8,2-1 0,-1 0 0,-1 0 0,1 2 0,1-2 0,-2 0 0,1 0 0,-1 0 0,1 0 0,1 0 0,-2 0 0,1 0 0,0 0 0,-1 0 0,2 0 0,-1 0 0,-1 0 0,1-2 0,0 2 0,-1 0 0,2 0 0,-2-1 0,1 1 0,0 0 0,-1 0 0,2-1 0,-2 1 0,1-2 0,-1 2 0,1-1 0,-1 1 0,0-1 0,2 1-8,2-4-72,-2 1 0,1-1 0,1 0 0,-1 2 0,1-5 72,-3 4-15,-1 1 1,1 0-1,1 0 1,-2-1 0,1 0-1,-1 1 1,0 0-1,0 0 1,1-1-1,-1 0 1,-1 1 0,1-1-1,0 0 1,0 1-1,-1-1 15,1 2 5,0 1-1,0-2 0,-2 1 0,2 0 0,-1-1 0,1 2 1,0-1-1,-1 0 0,1 1 0,-2-2 0,1 1 0,1 1 1,-1-1-1,1 1 0,-2-2 0,1 2 0,0-1 0,1 1 1,-2-1-1,1 1 0,0-2 0,-1 2 0,2 0 0,-1 0 1,0-1-1,-1 1 0,1 0 0,0 0 0,-1 0 0,1 0 1,0 0-1,1 0 0,-2 0 0,0 0-4,0 1-20,0-1 0,1 0 0,-2 2 0,2-1 0,-2-1 0,2 1 0,-2 1 0,2-1 0,-1-1 0,0 1 0,0 1 0,1-1 0,0 2 0,-1-2 0,1 0 0,0 1 0,-1-1 0,1 2 0,0-2 0,1 0 0,-2 2 0,1-2 0,1 2 20,-3 1 48,2 0 1,0 0-1,1 0 0,-2 0 0,1 0 0,1 0 0,0 0 0,-1 1 0,2-1 0,-1 3-48,0-6 15,0-1-1,0 0 0,0 1 0,0-1 0,0 2 1,0-2-1,1 0 0,-1 1 0,0-1 1,0 1-1,0-1 0,0 0 0,2 2 1,-2-2-1,0 0 0,1 1 0,-1-1 0,0 0 1,0 0-1,1 1 0,-1-1 0,2 0 1,-2 0-1,0 2 0,1-2 0,-1 0 0,1 0 1,-1 0-1,0 0 0,2 1 0,-2-1 1,1 0-1,-1 0 0,1 0 0,-1 0 1,0 0-1,2 0 0,-2 0 0,1 0 0,-1 0 1,1-1-1,-1 1 0,0 0 0,2 0 1,-2 0-1,1 0 0,-1 0 0,0-2 0,1 2 1,-1 0-1,2-1-14,0 0-9,1-1 1,0 1-1,-1 0 0,1-2 0,0 2 1,-1-2-1,-1 0 0,3-1 9,-2 2-28,-1-1-1,0 1 0,1-1 0,-1 0 0,0 1 1,-1-1-1,2-1 0,-2 1 0,0 1 1,0-1-1,0-1 0,0 1 0,0 1 1,0-2-1,0 1 0,-2 0 0,1-2 29,1 2 4,-1 1-1,1 0 1,-2 0 0,1-1-1,1 2 1,-1-2 0,-1 2-1,1-2 1,0 2 0,-1-2-1,1 2 1,-1-2 0,0 2-1,1-1 1,-2 1 0,2 0-1,-2-1 1,2 1-1,-2 0 1,2-1 0,-2 1-1,1 0 1,-1 1-4,3 0-6,-1 0 0,1 0 0,-2 0 0,2 0 0,-1 0-1,1 0 1,-1 0 0,1 0 0,-2 1 0,2-1 0,-1 0 0,1 0 0,-1 1 0,1-1 0,-2 0-1,2 2 1,0-2 0,-1 0 0,1 1 0,-1-1 0,1 0 0,0 1 0,0-1 0,-2 2 0,2-2-1,0 1 1,0-1 0,-1 0 0,1 1 0,0-1 0,0 2 0,0-2 0,0 1 6,-5 23-124,2 9-481,3-31 649,0-1 0,0 0 0,0 1 0,0-1 0,1 0 0,-1 1 0,0-1 0,0 0 0,2 1 0,-2-1 0,0 0 0,1 1 0,-1-2 0,1 1 0,-1 0 0,2 1 0,-1-1 0,-1 0-1,1-1 1,1 1 0,-1 1 0,0-1-44,-1-1 10,2 0-1,-1 0 1,-1 0-1,1 0 1,1 0-1,-2 0 0,1 0 1,0 0-1,-1 0 1,2 0-1,-1 0 1,-1-1-1,1 1 0,1 0 1,-2 0-1,1-2 1,-1 2-1,1 0 1,-1-1-1,2 1-9,14-12-77,-14 10 61,2-1 13,0-1-1,0 1 0,-1-1 0,-1 0 0,2 0 0,-1 0 1,0 0-1,-1-1 0,0 1 4,-1 3 11,-1-1 0,1 1 1,-1 0-1,2-1 0,-2 1 0,0 0 0,0-1 1,0 1-1,0 0 0,0-1 0,0 1 1,0 0-1,0-1 0,0 1 0,0 0 0,0-1 1,-2 1-1,2 0 0,0-1 0,-1 1 1,1 0-1,-1-1 0,1 1 0,-2 1 1,2-1-1,-1-1 0,0 1 0,-1 0 0,2 1 1,-1-2-1,0 1 0,-1 1 0,0-1-11,0-1-19,1 2-1,-2-1 0,2 1 0,-2 0 0,2-1 1,0 1-1,-2 0 0,2 0 0,-2 0 0,2 0 1,-2 0-1,2 0 0,-2 1 0,2-1 1,0 0-1,-2 1 0,2-1 0,-1 2 0,0-2 1,0 1-1,1 0 0,-2-1 0,2 2 0,0-1 1,-1 0-1,0 1 20,-4 3-27,0-1 0,0 1-1,1 1 1,0-1 0,-1 0 0,1 2 27,4-4 26,-2-1 1,2 1-1,-1 0 1,0-1-1,0 2 1,1-1-1,1 0 0,-1-1 1,-1 2-1,2-1 1,-1 0-1,1 1 1,0-2-1,0 1 0,0 1 1,0-2-1,0 1 1,1 1-1,-1-1 1,2-1-1,-2 2 0,2 2-26,-2-6 7,0 0 0,2 0 0,-2 0 0,0 1 0,0-1 0,1 0 0,-1 0 0,0 0 0,0 0 0,1 1 0,-1-1 0,0 0 0,2 0 0,-2 0 0,0 0 0,1 0 0,-1 0 0,0 0 0,1 0 0,-1 0 0,0 0 0,2 0 0,-2 0 0,0 0 0,1 0 0,-1 0 0,0 0 0,1-1 0,-1 1 0,0 0 0,0 0 0,2 0 0,-2 0 0,0 0 0,0-1 0,1 1 0,-1 0 0,0 0 0,0-2 0,1 2-7,15-13 161,-14 12-143,2-3 12,1-1 0,-1 1 0,0-2 0,-1 1 0,1 0 0,1-6-30,-4 10-12,1-1 1,-2 1 0,1-2 0,-1 2-1,1 0 1,-1-1 0,0 0 0,2 0 0,-2 1-1,0-2 1,0 2 0,0 0 0,0-1 0,0 0-1,0 0 1,-2 1 0,2-2 0,0 2-1,-1 0 1,1-1 0,-1 0 0,1 0 0,-2 1-1,1 0 1,1-1 0,-3 0 11,3 2 0,0-2 0,-1 2 0,1 0 0,0 0 0,-1-1 0,1 1 0,0 0 0,-2 0 0,2-1 0,-1 1 0,1 0 0,0 0 0,-1 0 0,1 0 0,-2 0 0,2-2 0,-1 2 0,1 0 0,-1 0 0,1 0 0,0 0 0,-2 0 0,2 0 0,-1 2 0,1-2 0,-1 0 0,1 0 0,-3 0-5,2 1 1,-1 0 0,1-1 0,0 2 0,-1-1-1,1-1 1,0 1 0,-1 1 0,1-1-1,0 0 5,-3 5-15,0-2 0,0 1 1,1 0-1,0 1 0,-1 0 15,2 1 36,0-2 1,1 2-1,-2 0 1,3-2-1,-1 4-36,0-8 11,1 2-1,0-2 0,0 1 1,0 0-1,0 0 0,0-1 1,0 2-1,0-2 0,1 0 1,-1 2-1,0-2 0,1 1 1,-1 0-1,2 0 0,-2-1 1,1 0-1,0 1 0,1-1 1,-2 2-1,2-2-10,-2 0 3,2-1 1,-2 0-1,1 0 0,-1 2 1,0-2-1,1 0 0,-1 0 1,2 0-1,-2 0 0,1 0 1,-1 1-1,0-1 0,1 0 1,-1 0-1,2 0 0,-2 0 1,1 0-1,-1 0 0,1 0 1,-1-1-1,2 1 0,-2 0 1,1 0-1,-1 0 0,1 0-3,1-2-6,-2 2 0,1-1-1,0 0 1,1 1-1,-1-2 1,0 1-1,-1 0 1,2 1 0,-1-2-1,-1 1 1,1 0 6,2-3-18,-2 1 1,1-1-1,0 1 0,0-1 1,-1 0-1,-1 2 1,1-2-1,1 0 18,-2 0-46,0-1 0,0 1 0,0 0 1,0 0-1,-2-2 0,1 2 0,1 0 0,-1 0 0,-1 0 0,1 0 0,-2 0 1,2 0-1,-2 0 0,1 0 0,-2-1 46,4 4-7,0 1 0,-2 0 0,2 0 0,0-2 0,-1 2 0,1 0 0,-1 0 0,1-1 0,0 1 0,-2 0 0,2 0 0,-1 0 0,1 0-1,-1-1 1,1 1 0,-2 0 0,2 0 0,-1 0 0,1 0 0,-1 0 0,1 0 0,0 0 0,-2 0 0,2 1 0,-1-1 0,1 0 0,-1 0 0,1 0 0,-2 0 0,2 0 0,0 1 0,-1-1 0,1 0 0,-1 0 0,1 2 0,0-2 0,-2 0 0,2 1 0,0-1-1,-1 0 1,1 1 7,-19 21 1,14-13 188,0 0 0,-1 2-1,2-2 1,0 2-189,3-7 53,0 0 0,-1-2 0,1 2 1,1 0-1,-1-1 0,1 1 0,0 0 0,0-1 0,0 1 0,0 0 0,1-2 0,-1 2 1,1 0-1,1 0-53,-2-4 6,0 2 1,0-2 0,0 1 0,1-1 0,-1 1 0,0-1-1,0 2 1,1-2 0,-1 1 0,0-1 0,2 1 0,-2-1-1,1 2 1,-1-2 0,0 0 0,1 1 0,-1-1 0,2 0 0,-2 1-1,1-1 1,-1 0 0,1 0 0,1 2 0,-2-2 0,1 0-1,-1 0 1,1 0 0,-1 0-7,2 0-3,0 0 0,0 0 0,-1-2 1,0 2-1,-1 0 0,2-1 0,-1 1 0,0-1 0,1 1 0,-1-2 1,0 2-1,1-1 0,-2 1 0,1-1 0,0-1 3,6-3-81,-2-2-1,2 1 0,-2-1 1,2-4 81,-7 11-4,4-6-36,0-1-1,0-1 0,0 2 1,-1-1-1,-1-1 0,1 1 1,-2-1-1,2-1 41,-3 6 1,1 1-1,-1-2 1,0 1-1,0 0 1,0-1-1,0 2 1,0-1-1,0-1 1,-1 1-1,1 1 1,-1-1-1,-1-1 1,1 1-1,0 1 1,-1-1-1,1 0 1,0 1-1,-1-1 1,0 0-1,0 1 1,-3-2-1,5 4-3,0 0-1,0-2 1,0 2 0,-1 0 0,1 0 0,0 0 0,0 0-1,0 0 1,-2-1 0,2 1 0,0 0 0,0 0 0,-1 0-1,1 0 1,0 0 0,-1 0 0,1 0 0,0 0 0,0 0 0,-2 0-1,2 0 1,0 0 0,0 0 0,-1 0 0,1 0 0,0 0-1,0 0 1,-1 0 0,1 1 0,0-1 0,0 0 0,-2 0 0,2 0-1,0 0 4,-9 14-215,-3 16-92,8-15 541,1 0-1,1 6-233,0-17 44,2 0 0,0 0 0,0 0 0,0 0-1,0 0 1,2 0 0,-2 0 0,1 0 0,0 0 0,1 0 0,0 2-44,-2-4-1,2-2 0,-2 0 0,0 1 1,1-1-1,-1 0 0,0 1 1,1-1-1,-1 0 0,2 2 0,-2-2 1,0 0-1,1 0 0,-1 1 0,1-1 1,-1 0-1,2 0 0,-2 0 0,1 0 1,-1 0-1,1 0 0,-1 0 0,2 0 1,-2 0-1,1 0 0,-1 0 1,1 0-1,-1 0 0,2 0 0,-2 0 1,1 0-1,-1 0 0,1 0 0,-1-1 1,2 1-1,-2 0 0,0 0 0,1-2 1,-1 2-1,1 0 0,-1 0 1,0-1-1,2 1 1,20-21-74,-20 19 83,0 0-37,1-1-1,0-1 1,-1 0 0,1 2 0,-2-2 0,2 0 0,-2 0 0,1 0 0,0 0-1,-2 0 1,2 0 0,-1 0 0,-1 0 0,1-2 28,-1 4-34,0-1 1,0 0-1,0 1 1,-1 0-1,1 0 1,0-1-1,-1 0 1,1 2-1,-2-2 1,1 1-1,0 0 1,-1 0-1,1-1 1,0 2-1,-1-2 0,1 2 1,0-1-1,-1 0 1,0 0-1,0 1 1,0 0-1,0-2 1,0 2-1,0-1 1,-2 1 33,3 1 5,1-1 0,-1 1 0,1 0 0,-2-2 1,1 2-1,1 0 0,-1 0 0,-1 0 0,2 0 1,-1-1-1,1 1 0,-1 0 0,-1 0 0,2 0 1,-1 0-1,0 0 0,1 0 0,-2 1 0,1-1 1,1 0-1,-1 0 0,-1 0 0,2 2 0,-1-2 1,1 0-1,-1 0 0,1 1 0,-2-1-5,1 1 0,0 1-1,-1-1 1,1 2-1,0-2 0,-1 0 1,1 1-1,0-1 1,1 2-1,-2-2 0,2 2 1,-1-2-1,1 2 1,-3 2 3,2 2 0,0-1 0,1 1 1,-2 0-1,2-1 0,0 1 0,0 1-3,0-7 22,0 1 1,2-2-1,-2 1 1,0 0-1,0 1 1,1-1 0,-1-1-1,0 1 1,1 1-1,-1-2 1,2 1-1,-2 0 1,1-1-1,-1 2 1,1-1-1,-1-1 1,2 1 0,-1-1-1,-1 2 1,1-2-1,1 1 1,-1-1-1,-1 1 1,1-1-1,1 0 1,-1 0-1,0 1 1,-1-1 0,2 0-1,-1 0 1,0 0-1,1 0 1,-1 0-1,0 0 1,-1 0-1,2 0 1,-1 0-1,0 0 1,1 0 0,-1 0-1,-1-1 1,1 1-23,5-1-10,-2 1 1,0-1-1,0-1 1,0 0-1,0 0 1,0 1-1,-2-2 1,2 1-1,0 0 1,-1 0-1,1-1 10,-2-1-35,1 1-1,0-1 1,-1 2-1,1-2 1,-2 1 0,2-1-1,-2 0 1,2 0-1,-2 0 1,1 0-1,-1 0 1,-1 0-1,1 0 1,-1 0 35,0 1-21,2 1-1,-2-1 1,0 0 0,0 2-1,0-2 1,-2 1 0,2-1-1,0 0 1,-1 2 0,1-2-1,-1 1 1,-1 0 0,1 0-1,1-1 1,-1 2 0,-1-2 0,1 2-1,-2-2 1,2 2 0,0-2-1,-1 2 1,0-1 0,0 1-1,0-2 22,0 3-1,2 0-1,0 0 0,-1 0 1,1-1-1,0 1 0,-1 0 1,1 0-1,0 0 0,-2 0 1,2 0-1,0 0 0,-1 0 1,1 0-1,0 0 0,-1 0 0,1 0 1,-1 0-1,1 0 0,0 0 1,-2 0-1,2 0 0,0 0 1,-1 1-1,1-1 0,0 0 1,-1 0 1,-10 11-146,-2 14-97,10-15 356,0-1-1,1 0 1,0 1-1,1-2 1,0 1-1,1 0 1,0 1-1,0-1 1,1 0-1,-1 0 1,3 3-113,-3-10 7,0-1 0,0 0 0,1 1 0,-1-2 0,0 1 1,0 0-1,1 1 0,-1-1 0,2-1 0,-2 1 0,1 1 0,-1-2 1,1 1-1,-1 0 0,2-1 0,-1 2 0,-1-1 0,1-1 0,1 1 0,-2-1 1,1 2-1,0-2 0,1 0 0,-1 1 0,-1-1 0,1 0 0,1 1 1,-1-1-1,0 0 0,1 0 0,-1 0 0,0 0 0,1 0 0,-1 0 1,-1 0-1,1 0 0,1 0 0,-1 0 0,0 0 0,2-1-7,3-2-85,1 1-1,-2-1 0,2 0 0,0-1 0,-2 2 0,4-5 86,-2 2-16,0 1-40,-1-2-1,1 1 1,0 0-1,-2-2 0,0 2 1,2-3 56,-4 4-48,-1 1 0,1-1 1,0 0-1,-2 0 0,2 2 1,-2-2-1,0 0 0,1 0 0,-1 0 1,0 0-1,-1 0 0,2-4 48,-2 6-9,0 1 0,0 1 0,0-1 0,0-1-1,0 1 1,0 1 0,0-1 0,0-1-1,-2 1 1,2 1 0,0-1 0,0-1 0,-1 2-1,1-1 1,0 0 0,-1 1 0,1-2 0,-2 2-1,2-1 1,-1 0 9,0 1-3,1 0-1,-2-2 0,1 2 1,1 0-1,-1 0 1,1 0-1,-2-1 1,1 1-1,1 0 1,-1 0-1,-1 0 1,2 0-1,-1 0 0,1 0 1,-1 1-1,-1-1 1,2 0-1,-1 0 1,1 0-1,-1 0 4,-3 3 33,0-2-1,0 1 1,0 0-1,0 1 1,0 0 0,0-2-1,1 2 1,-2 2-33,1-1 38,1-1 0,0 1 1,1 0-1,-1 0 0,0 1 1,1-1-1,-1 0 0,2 1 1,-1-1-1,0 3-38,2-6 25,0 2 0,-2-2 0,2 1 0,0 0 0,0 0 0,0-1 1,0 2-1,0-2 0,2 0 0,-2 2 0,0-2 0,1 1 0,-1 0-25,1 0 10,-1-1 1,2-1-1,-2 1 1,1 1-1,0-2 0,-1 1 1,2 0-1,-1-1 1,-1 1-1,1-1 1,1 2-1,-1-2 0,-1 1 1,1-1-1,1 0 1,-1 1-1,0-1 1,1 0-1,-1 0 0,-1 2 1,1-2-1,1 0-10,0 0-13,0 0 0,-1 0 0,0 0-1,1 0 1,-1-2 0,0 2 0,2 0-1,-2 0 1,1-1 0,-1 1 0,0-1-1,1 1 1,-1-2 0,0 2 0,1-1-1,-1 0 1,-1 1 0,1-1 0,1-1-1,-1 1 14,2-2-31,-1 1 0,0-1 0,0 0 0,0 1 0,0-1 0,0 0 0,-1 1 0,0-1 0,1-1 31,-2 1-41,1 1-1,-1-1 1,0 0 0,1 1-1,-1-1 1,0-1-1,-1 1 1,1 1-1,0-1 1,-1 0-1,1 1 1,-2-1-1,1 0 1,1 1-1,-1-1 1,-1 0 0,1 1-1,-2-1 1,2 0-1,-2 1 42,2 0-37,0 1 0,1 0 0,-2 1 0,1-2 0,0 1 0,-1 1 0,1-1 0,0 1 0,1-2 0,-2 2 0,1-1 0,0 1 0,-1 0 0,0-1 0,0 1 0,1 0 0,0 0 0,-1 0 37,0 0-33,0 0 1,1 0-1,0 0 1,-2 1-1,2-1 1,-1 0-1,1 1 1,-2-1 0,2 2-1,0-1 1,-1-1-1,1 1 1,0 1-1,-1-2 1,1 1-1,0 0 1,-1 1-1,1 0 33,-4 4 158,-1 0-1,2 0 1,0 0-1,0 0 0,0 0 1,2 1-1,-1 0 0,0 1 1,0 5-158,1-8 45,1-1 1,0 2 0,1-1-1,0 0 1,-2-1 0,2 1-1,2 1 1,-2-1 0,1-1-1,-1 1 1,1 1 0,1-2-1,0 1 1,-1-1 0,2 1-46,-3-3 2,0-2 1,0 1-1,1-1 1,-1 1 0,0 1-1,2-2 1,-2 1-1,1-1 1,-1 1 0,1-1-1,-1 2 1,2-2-1,-2 1 1,1-1 0,0 0-1,-1 1 1,2-1-1,-2 0 1,1 2 0,0-2-1,-1 0 1,2 0-1,-1 0 1,0 0-1,-1 1 1,2-1 0,-1 0-3,0-1 0,1 1 1,-1 0 0,0-2 0,2 2-1,-2 0 1,1-1 0,-1 0-1,0 1 1,1-2 0,-1 2 0,0-1-1,1 0 1,-1-1 0,-1 1-1,1 1 0,5-5-42,-2-2-1,1 2 0,-1-1 0,0 0 0,-1 0 1,3-6 42,-4 8-10,-1-1 1,0 0 0,1 0-1,-1-1 1,-1 2-1,1-1 1,-1 0 0,0-1-1,-1 1 1,1 0-1,-1-1 1,1 1 0,-2 0-1,0 1 1,0-2-1,1 1 1,-2 1 0,1-1-1,-1 1 1,0-2-1,-2 0 10,5 4 19,-1 2-1,1-1 1,-2 0-1,1 1 1,1-2-1,-1 1 1,-1 1-1,1-1 1,1 1-1,-1 0 0,-1-2 1,1 2-1,0-1 1,-1 1-1,1 0 1,1 0-1,-1-1 1,-1 1-1,1 0 1,0 0-1,-1 0 1,1 0-1,0 0 0,-1 0 1,1 0-1,0 0 1,-1 1-1,1-1 1,1 0-1,-1 0 1,-1 1-1,1-1 1,0 2-1,-1-2 1,2 1-1,-1-1 0,0 1 1,-1-1-1,2 2 1,-1-1-19,-3 2 12,0 1-1,0 0 1,0 0 0,2 0-1,-1 0 1,-1 0 0,1 0-1,-1 5-11,-1 4-38,0 1 0,-1-1 0,4 0 0,-2 2 0,1-2 0,2 2 0,-1-2 0,1 6 38,1-17 2,0 0 0,1 0 0,-1 0 1,0-1-1,0 0 0,0 2 0,2-2 0,-2 1 0,1 0 0,0 1-2,-1-3 6,0 0 1,2 1-1,-2-1 1,0 0-1,0 2 1,1-2-1,-1 0 0,0 0 1,1 0-1,-1 1 1,0-1-1,2 0 1,-2 0-1,1 0 1,-1 0-1,0 0 0,1 1 1,-1-1-1,0 0 1,2 0-1,-2 0 1,1 0-1,-1 0 1,0 0-1,1 0 1,-1 0-1,2-1 0,-2 1 1,0 0-1,1 0 1,-1 0-1,1 0 1,-1 0-1,0-1 1,2 1-1,-2 0 0,0 0 1,0 0-1,1-2-6,6-2-35,-2 0 0,2-1-1,-2 1 1,0-1 0,0-1 0,-1 1-1,2-2 1,-2 2 0,1-4 35,3-2-169,-1-1 0,-2 0 1,0 0-1,5-10 169,-9 16-14,-1 1 1,1 0-1,1-1 0,-2 0 0,0 0 0,0 1 0,0 0 0,-2-6 14,2 10 23,-1-1-1,1 1 0,0 0 1,-1-1-1,1 0 0,-2 0 1,2 1-1,-1 0 1,1-1-1,-1 1 0,-1 0 1,1 1-1,1-2 0,-1 1 1,-1 0-23,1-1 31,0 2 1,-1 0 0,2-1 0,-1 1-1,0 0 1,-1 0 0,1-1 0,1 1-1,-1 0 1,-1 0 0,1 0 0,0 0-1,-1 0 1,1 0 0,1 0 0,-1 0-1,-1 0 1,1 0 0,0 1 0,-1-1-1,2 0 1,-1 1 0,-2-1-32,-1 3 53,0-2 0,0 2 0,0 0 0,0-1 1,2 2-1,-2-1 0,0 0 0,1 1 0,1-2 0,-1 2 0,0 0 0,1 0-53,-6 7 37,1 0-1,2-1 1,-5 12-37,8-17-66,0 2 1,1-2-1,0 0 1,-1 0 0,1 3 65,1-5-19,0-2 1,0 1 0,0-1-1,0 0 1,0 1 0,1 0 0,-1 0-1,0-1 1,0 0 0,2 2 18,-1-3-4,-1 1 0,0-1 1,0 2-1,1-2 0,-1 0 0,0 1 1,2-1-1,-2 0 0,0 0 1,1 1-1,-1-1 0,1 0 0,-1 0 1,0 2-1,2-2 0,-2 0 1,1 0-1,-1 0 0,1 0 1,-1 1-1,2-1 0,-2 0 0,1 0 1,-1 0-1,1 0 4,2-1 2,0 1 0,-1 0 0,1-2 0,0 1 0,-1 1 0,1-1 0,0-1 0,-1 1 0,1 0 0,-2-1 0,2 1 0,0-2 0,-2 2 0,3-2-2,2-3-13,1-1 0,-2 0 0,6-6 13,-8 11-8,-1-2-1,1 1 0,0-1 1,-2 0-1,0 1 0,2-1 1,-2 0-1,1 0 0,-2 0 0,1 0 1,0 0-1,-1 0 0,0 0 1,0 0-1,0 0 0,0 0 1,0-1-1,-1 1 0,1 0 1,-1 0-1,-1 0 0,1 1 1,0-1-1,-2 0 0,2 0 1,-1 0-1,0 2 0,-1-2 0,0 1 1,1-1-1,-1 1 0,0 1 1,-1-1-1,2-1 0,-2 1 9,2 2 17,1 1 0,0-1 0,-1-1 0,1 2 0,0-1 0,-1 1 0,1 0 0,0-1 0,-1 1 0,0 0 0,1-2 0,-1 2 0,1 0-1,0 0 1,-1 0 0,1 0 0,0 0 0,-2 0 0,2 0 0,-1 2 0,0-2-17,-1 1 25,2 0-1,-2-1 1,2 2 0,-2-1-1,2 0 1,-2 1-1,2-1 1,-1 0 0,1 2-1,-2-2 1,2 1 0,0 0-1,-1 0-24,-2 4-49,-1 2-1,1 0 1,1-1-1,-1 1 1,2 0-1,-4 8 50,5-9-39,1-2 0,-1 0 0,1 1 1,-2-1-1,2 2 0,2-2 0,-2 4 39,1-9 15,-1 2 0,0-2-1,0 0 1,0 1 0,1-1 0,-1 0-1,0 1 1,2-1 0,-2 0 0,0 2 0,1-2-1,-1 0 1,0 0 0,1 0 0,-1 1 0,0-1-1,2 0 1,-2 0 0,1 0 0,-1 0-1,1 1 1,-1-1 0,0 0 0,2 0 0,-2 0-1,1 0 1,-1 0 0,1 0 0,-1 0-1,2 0 1,-2 0 0,0 0 0,1-1 0,-1 1-1,1 0 1,-1 0-15,23-7-47,-19 6 16,-1-2-1,1 1 1,0-1 0,-2 2-1,2-2 1,-1-1-1,0 1 1,-1 1 0,1-2-1,-1 1 1,1-1-1,0 1 1,-2-1-1,2 0 1,-2 2 0,0-2-1,1 0 1,-1-2 31,0 5-10,-1-2 1,2 2-1,-2-2 1,0 1-1,1 0 1,-1 0-1,0-1 1,0 2-1,0-2 0,0 0 1,0 2-1,-1-2 1,1 1-1,-2 0 1,2 0-1,-1 0 1,1 0-1,-1 0 1,-1 0-1,1 0 1,0 0-1,-1 0 1,1 1-1,0-2 1,-1 2-1,0 0 1,0-1-1,1 1 0,-1 0 1,0-1-1,0 1 1,0 0-1,0-1 10,0 2 11,0-1 0,0 1 0,1 0 0,0 0 0,-1 0 0,0 0 0,0 0 0,1 0 0,0 0 0,-1 0 1,0 0-1,0 0 0,1 1 0,0-1 0,-1 2 0,1-2 0,0 0 0,-1 1 0,1 0 0,0-1 0,-1 2 0,1-1 0,0-1 0,-1 1 0,1 1 0,0-1 0,-1 0 0,2-1 0,-1 2 0,0 0-11,-3 4 37,0 0 1,0 0-1,0 0 0,1 0 1,-1 0-1,1 2-37,1 0 14,-1 0 0,2 0 0,-2 2 0,2-2 0,1 1 0,-2-1 0,2 1 0,2 6-14,-2-15 13,0 1 1,0 0-1,0 1 1,0-2-1,0 1 0,1 0 1,-1 1-1,0-2 1,0 1-1,1 0 0,-1-1 1,0 2-1,2-1 1,-2-1-1,1 1 0,-1-1 1,1 2-1,-1-2 1,2 1-14,-1-1 14,0 1-1,-1-1 1,2 0 0,-2 0 0,1 0 0,-1 0 0,1 0 0,-1 0 0,2 0 0,-2 0 0,1 0 0,-1 0-1,1 0 1,1 0 0,-2 0 0,1 0 0,-1 0 0,1 0 0,-1-1 0,2 1 0,-2 0-14,4-3 9,0 2 1,-2-2 0,1 2-1,1-2 1,-1 1 0,-1-1-1,1 0 1,2-2-10,-3 4-11,8-12-149,0-1-1,5-8 161,-12 18-25,-2 0 0,2 0-1,-2 0 1,1 0 0,-1 0-1,0 0 1,1 0-1,-1 0 1,-1 0 0,0-2-1,0 2 1,1 0 0,-2 0 25,1 3-3,0 0 0,0 1 0,0-2 0,0 2 0,0-1 0,0 0 1,0 1-1,-1-2 0,1 2 0,0-1 0,-2 1 0,2-1 0,0 1 0,-1-2 0,1 2 1,0-1-1,-1 1 0,1-1 0,-2 1 0,2-2 3,-1 2-4,1 0-1,-1 0 1,1 0-1,-2 0 1,2 0 0,-1 0-1,1 0 1,-1 0-1,1 0 1,-2 0 0,2 0-1,-1 0 1,1 0-1,-1 0 1,1 0 0,-1 0-1,1 0 1,0 0-1,-2 2 1,1-2 4,-2 1 37,2 0 0,-2 1 0,1 0 0,-1 0 0,2-1 0,-2 2 0,2-2 0,-2 2 0,2-2 0,-1 2 0,0 1-37,-2 2 54,0 1 0,1 1 1,0 0-1,1-1 0,-1 1 0,2 0 1,-1 0-55,2-6-9,-1 0 1,1-1-1,0 2 1,0-2-1,0 2 1,1-2-1,-1 0 1,0 2-1,0-2 1,2 2-1,-2-2 1,1 1-1,-1-1 1,3 3 8,-3-3-18,1-1 0,0 2 1,-1-2-1,2 1 0,-1 0 1,0-1-1,1 2 0,-2-2 1,1 0-1,0 1 0,1-1 0,-1 0 1,0 1-1,1-1 0,-1 0 1,0 0-1,1 0 0,-1 0 1,0 0-1,1 0 0,-1 0 1,-1 0-1,1 0 0,1 0 1,0 0 17,0-1-16,0 1 0,1 0 0,-2-1 1,2 1-1,0-2 0,-2 1 0,1 0 1,1 1-1,-2-2 0,2 1 0,-2 0 1,1-1-1,0 1 0,0-2 0,-1 2 1,0 0-1,2-1 0,-2 0 0,1 0 0,-2 0 1,1 0-1,0 0 0,1 0 0,-2 0 1,1 0-1,0-3 16,-1 2 11,2 1 0,-2-1 0,1 0 1,-1 1-1,0-1 0,0 0 0,0-1 0,0 2 0,-1-1 0,1 0 1,-2 1-1,2-1 0,-1 0 0,0 1 0,-1-1 0,1 0 1,0 1-1,-1-1 0,1 0 0,-2-1-11,2 3 4,-2-2-1,2 2 1,0 0-1,-1-1 1,0 1-1,0 0 1,0-2 0,0 3-1,0-1 1,1-1-1,-2 1 1,0 0-4,2 1-14,0 0 1,1 0-1,-2 0 1,1 0-1,0 0 0,-1 0 1,2 1-1,-1-1 0,0 0 1,-1 0-1,2 1 1,-1-1-1,0 0 0,1 2 1,-2-2-1,1 0 0,1 1 1,-1-1-1,-1 1 1,2-1-1,-1 2 0,1-1 1,-1-1-1,1 1 0,-2-1 1,2 2-1,0-1 1,-1-1-1,1 1 14,-4 6 21,0 0 0,0-1 0,1 1 0,1 0 0,-1 1 0,0-2-1,2 2 1,0-1 0,-1 1 0,1-1 0,1 1 0,0-2 0,0 7-21,0-11 7,0-2 0,0 1 0,0 0 0,1-1 0,-1 2 1,0-1-1,0-1 0,0 1 0,2 1 0,-2-2 0,0 1 0,1-1 0,-1 1 0,1 1 0,-1-2 0,0 1 1,2-1-1,-2 1 0,1-1 0,0 0 0,-1 2 0,2-2 0,-1 1-7,0-1 1,1 0-1,-1 1 1,0-1 0,1 0-1,-1 0 1,0 0-1,1 0 1,-1 0-1,0 0 1,1 0 0,-1-1-1,0 1 1,1 0-1,-1 0 1,0-1-1,5-2-26,-1 2 0,0-2 0,1-1 0,-1 1 0,0 1-1,0-2 1,-1 0 26,0 0 18,0 1-1,0-1 0,-1 0 1,1 0-1,-1 0 1,-1 0-1,1 0 0,0 0 1,-1-1-1,1 1 1,-2-1-1,1 1 0,0-4-17,-2 5 32,2-1 1,-2 1-1,0-1 0,0 2 0,0-1 0,0-1 0,-2 1 1,2-1-1,-1 2 0,1-1 0,-1-1 0,-1 1 0,1 1 1,0-1-1,-1 0 0,0-1 0,0 2 0,1-1 0,-2 2 1,-1-5-33,3 5-2,1 1 1,-1 0 0,1-1 0,-2 1 0,2-2 0,-1 2-1,1-1 1,-1 1 0,-1 0 0,2-1 0,-1 1 0,0 0-1,1 0 1,-2 0 0,1-2 0,1 2 0,-1 0 0,-1 0-1,2 0 1,-1 0 0,0 0 0,1 0 0,-3 0 1,2 2-11,-2-2 0,2 1 0,-1-1-1,0 1 1,0-1 0,1 2 0,0-1 0,-2 0 0,2-1 0,0 2 0,-2 0 11,-2 4-78,-1-1 0,2 0 0,-1 2 0,1 0 0,-1 1 78,-2 4 54,0-2 0,2 2 0,0 0 0,-1 0 0,2 2 1,2-2-1,-4 11-54,6-21 23,0-1 1,0-1 0,0 1-1,0 1 1,0-2-1,-1 1 1,2 0 0,-1-1-1,0 2 1,0-1-1,0-1 1,0 1 0,0-1-1,0 2 1,2-1 0,-2-1-1,0 1 1,1-1-1,-1 2 1,0-2 0,1 1-1,-1 0 1,2-1-24,-1 2 9,-1-2 0,1 0 1,1 0-1,-2 0 0,1 0 0,0 0 1,-1 0-1,2 1 0,-2-2 0,1 1 1,0 0-1,-1 0 0,2 0 0,-1 0 0,-1 0 1,1 0-1,-1-2 0,2 2 0,-1 0 1,-1-1-10,5 0-31,1-3 0,-1 1 1,-1 0-1,1-1 0,-1 0 1,4-2 30,-5 3 10,0 0 1,-1 1-1,1-1 1,-2 1-1,2-2 1,-2 1-1,2 0 1,-2-1-1,0 2 1,1-2-1,-1 0 1,0 1-1,-1-1 1,2 0-1,-2 1 1,0-1-1,0 0 1,0 0-1,0 2 1,0-2 0,0 0-1,-2 1 1,1-1-1,1 0 1,-1 1-1,-1-1 1,1 2-1,-1-2 1,0 1-1,1-1 1,-2 1-1,1 1 1,0-1-1,0 0 1,-1 1-1,-1-2-10,3 2-25,1 2-1,-2 0 0,2-1 1,-1 1-1,1 0 1,-1-1-1,1 1 0,-2 0 1,2 0-1,-1 0 1,1-2-1,-1 2 0,-1 0 1,2 0-1,-1 0 1,1 0-1,-1 0 0,-1 0 1,2 0-1,-1 0 0,1 0 1,-1 0-1,1 0 1,-2 0 25,1 2-23,0-2 1,-1 1-1,1-1 1,0 1-1,-1 1 1,1-2-1,0 1 1,-1 0-1,2 1 1,-1-2-1,0 1 1,-1 0 22,-2 5 35,2-1 0,-1 0 0,-1 1 0,3 0 0,-3 2-35,2-4 58,1-1 0,1 0 0,-1 1 0,1-2-1,0 2 1,-2-1 0,2 1 0,0-1 0,2 1 0,-2-2 0,0 2 0,1-1-1,0 2-57,-1-3-1,0-1-1,2-1 0,-2 1 0,1 1 1,-1-1-1,1 0 0,1-1 0,-2 2 0,1-1 1,0-1-1,-1 1 0,2 1 0,-1-2 0,0 1 1,-1-1-1,2 1 0,-1-1 0,0 2 0,1-2 1,-1 0-1,0 1 0,1-1 0,-1 0 0,0 0 1,1 0-1,-1 0 0,0 0 0,1 0 1,-1 0-1,0 0 0,1 0 0,-1 0 0,0 0 1,1 0-1,-1-1 0,0 1 2,5-2 12,-1 1 0,0 0-1,1-2 1,-1 2 0,0-2 0,0 0 0,-1 1 0,2-1-1,-2-1 1,1 1 0,0-2-12,-2 4-7,-2-2 0,2 2 0,-2-2 0,1 0-1,-1 2 1,0-2 0,1 1 0,-1 0 0,-1 0 0,1-1 0,1 0 0,-2 1-1,1-1 1,-1 2 0,0-2 0,0 0 0,0 1 0,0-1 0,0 0 0,0 1-1,0-1 1,-1 0 0,1 1 0,-2 0 0,2 0 7,-1-2 2,-2 0 0,2 1 0,0-1 0,-2 1 1,2-1-1,-2 2 0,0-1 0,2 0 0,-2 1 0,-1-1 0,2 0 1,-1 1-1,0-1 0,-1 2 0,0-2-2,3 2-4,-1-1 1,0 2-1,1-1 0,0 0 1,-2 1-1,2 0 1,-2-2-1,2 2 0,-1 0 1,0-1-1,0 1 1,0 0-1,0 0 0,0 0 1,0 0-1,1 1 1,-2-1-1,2 0 0,-2 0 1,2 2-1,0-2 0,-2 1 1,2-1-1,-1 1 1,0 1-1,0-2 0,1 1 1,0 0-1,-1 1 1,1-1-1,-2 0 4,-2 6 25,-2 0 0,1 1 0,0-2 0,1 2-1,1 0 1,-1 0 0,1 0 0,1 2 0,-1-2 0,1 1 0,1-1 0,-1 5-25,3-11 13,0-1 0,-1 0 0,1 1 0,0-1 0,0 0 0,1 1 0,-1-1 0,0 0 0,0 1 0,0-1 0,1 0 1,-1 1-1,0-1 0,2 0 0,-2 1 0,1-1 0,0 0 0,-1 1 0,2-1 0,-1 0-13,0 0 11,1-1 0,-2 2-1,1-2 1,0 1 0,1-1-1,-1 1 1,0-1 0,1 0-1,-1 2 1,0-2 0,1 0 0,0 0-1,0 0 1,-1 0 0,0 0-1,1 0 1,0 0-11,2 0 9,2-2 0,-1 2 0,-1-1 1,1 0-1,1-2 0,-2 2 0,0 0 0,1-2 0,-1 0 0,0 1 1,3-2-10,-5 2-8,1 1 0,-2 0 0,2-1 0,-2 0 0,1 0 0,0 0 0,0 0 0,-1 1 0,0-2 0,1 1 0,-1 0 0,0 0 0,0-2 8,-1 1-8,2 2 1,-2-1-1,0 1 1,0-2-1,-2 2 1,2 0-1,0-1 1,0 1-1,-1-2 1,1 2-1,-1 0 1,1-1-1,-1 1 1,1 0-1,-2-1 1,1 1-1,1 0 1,-1-1-1,-1 1 1,1 0-1,0-1 8,-1 0-19,1 0 0,-2 1-1,2 0 1,0-1-1,-1 1 1,0 0 0,0-1-1,1 1 1,-2 0-1,2 1 1,-2-2 0,2 1-1,-2 1 1,2-1 0,-2 1-1,1 0 1,0-2-1,0 2 20,-1 0-5,2 0 0,-2 2 0,2-2-1,-2 0 1,2 1 0,-1-1 0,0 1 0,0-1-1,1 2 1,-2-2 0,2 1 0,0 0-1,-1 1 1,1-2 0,0 1 0,-1 0 0,1 1-1,0-1 1,-1 0 0,1 1 0,0 0 5,-5 4-5,2-1 0,0 2 0,2-2 0,-2 2 0,1-1 0,0 1 0,1 0 1,-1-1-1,2 2 5,-1-6 24,2-1 0,0 2 0,0-2 0,0 0 1,0 2-1,0-2 0,0 0 0,0 2 0,0-2 0,2 1 1,-2 0-1,0 0 0,1-1 0,-1 0 0,1 2 0,1-2 1,-2 1-1,1-1 0,0 0 0,1 1 0,-1-1 0,0 0 1,1 1-1,-1-1 0,0 0 0,1 1 0,-1-1 1,0-1-1,1 1 0,0 1 0,0-2 0,-1 1 0,0-1 1,2 1-1,-2-1 0,2 0 0,-2 2 0,2-2-24,1 0 0,1 0 0,-1 0 0,0 0-1,2 0 1,-2-2 0,0 1 0,0 1-1,1-1 1,-1-1 0,0 1 0,0-2-1,0 2 1,0 0 0,-1-2 0,1 0-1,0 1 1,-2-1 0,2 0 0,-1 1-1,-1-1 1,2 0 0,0-2 0,-2 3 2,-2-1-1,1 0 1,-1 1 0,0-1-1,0 0 1,1 2 0,-1-2-1,0 1 1,-1-1 0,1 0-1,0 1 1,-1-1 0,1 0 0,-2 1-1,2 0 1,-1 0 0,0-1-1,-1 0 1,1 2 0,0-2-1,-1 1 1,1 0 0,-2-2-2,-2-1-64,0-2 1,-2 1 0,2 0-1,-2 1 1,2 0 0,-8-5 63,10 9-3,2 0 1,-2-1 0,2 2 0,-2-1 0,0 0-1,2 1 1,-2-2 0,1 2 0,0-1-1,0 1 1,-1 0 0,2 0 0,-2 0 0,0 0-1,1 0 1,-1 0 0,2 0 0,-2 0-1,0 1 1,2-1 0,-2 2 0,1-2 0,0 1-1,0 0 1,-1-1 0,2 2 0,-2-1-1,2 0 1,-1 1 0,0-1 0,0 0 0,1 1-1,0 0 1,-2 0 0,0 0 2,1 2 9,0-1 0,0 1 0,-1-1 0,2 1 1,-2 0-1,2 0 0,-1 0 0,1-2 0,0 2 0,-1 0 0,1 0 1,1 0-1,0 0 0,-1 2 0,1-2 0,1 0 0,-1 0 0,0 0 1,1 1-10,1-2 12,-2 1 0,1 0 1,0-2-1,2 2 0,-2 0 0,1-1 1,0-1-1,1 2 0,-2-1 1,2 0-1,0-1 0,-1 1 1,1 0-1,1-1 0,0 2-12,-1-2 25,-1-1 0,2 0 0,-1 1 0,0-1-1,-1 0 1,2-1 0,-1 2 0,0-2 0,1 0-1,-2 1 1,1-1 0,1 0 0,-1 0 0,1 0-1,-2-1 1,1 1 0,1-2 0,-1 2 0,2-1-25,3-2-47,0 1 0,0-2 1,0 1-1,-1-1 1,0 0-1,0 0 1,0 0-1,-1-1 1,0-1-1,0 1 1,4-3 46,-9 6-16,2-1 0,-1 0 0,0 1 0,0-1 1,0 0-1,-1-1 0,0 2 0,1-1 0,-1-1 1,0 1-1,1 1 0,-2-2 0,1 1 0,-1-1 1,0 1-1,0-1 0,0 2 0,0-2 0,0 1 1,0-1-1,-1 1 0,-1-1 0,2 2 0,-1-2 1,0 1-1,-1 0 0,0-2 16,-1 0 7,0 1 0,-1 0 0,2 0 0,-2 0 0,0 0 0,0 0 0,0 1 0,0-1 0,0 1 0,0 1 0,-2-1 0,2 0 0,-1 1 0,0-1 0,1 2 0,-1-1 0,-1 1 0,1 0 0,0-1 0,-3 1-7,4 0-41,0 1 1,0 0 0,0 0 0,-2 0-1,2 0 1,0 0 0,0 1 0,0-1-1,0 1 1,0 1 0,0-1 0,0 0-1,0 1 1,0-1 0,0 2 0,0-2 0,2 2-1,-2-1 1,1 1 0,-1 0 0,1-1-1,1 1 1,-2 0 0,1-1 0,2 2-1,-3 0 41,1 2-2,2-2 0,-1 0 0,0 1 0,0-1 0,2 0 0,-1 1 0,0-1 0,1 2-1,0-2 1,0 1 0,0-1 0,0 1 0,1 1 0,-1-2 0,1 0 0,1 1 0,-1-1 0,0 1 2,2 1 37,-2 0 0,2 0 1,0 0-1,1-1 0,-2 1 1,2-1-1,0 0 1,0 1-1,0-2 0,2 1 1,-2-1-1,1 1 0,2 1-37,-6-5-6,2 0 0,-1-1 0,1 2-1,-2-1 1,2 0 0,0-1 0,-1 2 0,1-2-1,0 1 1,-1-1 0,1 0 0,0 0 0,-1 0-1,1 0 1,0 0 0,1 0 6,0-1 10,0-1 1,1 2-1,-1-1 0,0-2 1,0 2-1,1 0 0,-1-2 1,0 2-1,2-3-10,-1 0 7,0 1 1,-1-1-1,1 0 0,-1 0 1,0-1-1,0 1 0,0-2 1,0 2-1,0-1 0,-1 0 0,0 0 1,-1-1-1,1 1 0,0-2-7,-2 3-2,-1 0 0,0 2 0,0-2 0,1 0 0,-2 1 0,1-1 0,0 1 0,-1-1 0,1 0 0,-2 2 0,1-2-1,0 1 1,-1-1 0,1 1 0,0 1 0,-1-2 0,0 1 0,-2-2 2,1 1 13,-1 0 1,1 0-1,-1 1 0,0-1 1,-1 0-1,1 1 0,0 1 1,-1-1-1,1 0 0,-1 1 1,-1-1-1,-2 0-13,7 2 1,0 1 0,-2-1 0,2 1 0,-2-2 0,2 2 0,-2 0 0,2 0 0,-2 0 0,2 0 0,-2 0 1,2 0-1,-2 0 0,2 0 0,-2 0 0,2 2 0,-1-2 0,0 1 0,0-1 0,0 1 0,0-1 0,0 2-1,0-1-4,0 2 1,0-2-1,0 0 0,0 2 0,1-2 0,-2 2 1,2-2-1,0 2 0,-1 0 0,1-1 0,0 0 1,-1 0-1,1 4 4,-2 2 13,2-2 1,0 2 0,-1 0 0,1 0-1,1 0 1,0 0 0,0 0-1,0 0 1,3 4-14,-2-5 12,0 0 0,2-1 0,-2 1-1,2-1 1,1 0 0,-1 0 0,1 0 0,-2 0 0,6 4-12,-6-8 15,0 0 0,0 0 1,-1 0-1,2 0 1,-2 0-1,2-1 0,-1 0 1,0 1-1,0-1 1,1 0-1,0 1 1,-1-1-1,1 0 0,0-1 1,-1 2-1,1-2 1,0 0-1,-1 1 0,1-1 1,0 0-1,-1 0 1,1 0-1,0 0 0,-1 0 1,1-1-1,-1 1 1,1-2-16,5 1-77,-1-2 1,-1 1 0,1-1-1,-2-1 1,2 1 0,0-1 0,-2 0-1,0-1 1,6-3 76,-7 4-36,0 1 0,0-1-1,0 0 1,-1 0 0,-1 0 0,2-1 0,-1 1-1,0 0 1,-2-1 0,2 1 0,-2-1 0,0-1-1,2 0 37,-3 2 36,0 0-1,0 0 1,0 0-1,0 0 1,-1 0-1,-1 0 1,2 0-1,-1 0 1,0 0-1,-2 0 1,2 0-1,-1 0 1,0 0-1,-1 1 1,2-1-1,-5-1-35,4 1 18,-1 1 0,-1-1 0,1 1 0,-1-1 0,2 2 0,-2-1 0,0 0 0,0 1 0,0 0 0,0 0 0,0 0 0,0 0 0,-2 0 0,2 1 0,-2 0-18,2 1-8,1 0 1,0 0 0,1 0 0,-2 0 0,1 0 0,0 1-1,1-1 1,-1 1 0,-1 1 0,2-1 0,-1 0 0,0 1 0,1-1-1,-1 0 1,0 1 0,2-1 0,-2 2 0,1-2 0,0 2-1,0-2 1,0 2 0,0-2 0,0 2 0,0 1 7,-2 1 0,0 0 0,1 1 0,-1 0 0,1 0 0,1-1 0,-1 2 1,2-1-1,-1 0 0,0 0 0,0 5 0,2-7-3,0 0-1,0 0 1,0 0 0,0 0-1,2 0 1,-2 0 0,1 0-1,0 0 1,1 0-1,-1 0 1,0 0 0,2 0-1,-2-2 1,2 2 0,0 0-1,-2-1 1,2 1 0,1-1-1,-2 1 4,1-3 21,0 2 0,-1-2 1,2 2-1,-1-2 0,0 0 0,-1 1 0,2-1 0,-1 0 0,1 1 0,-1-1 0,0 0 0,0-1 1,1 2-1,0-2 0,-1 0 0,1 0 0,-2 0 0,2 0 0,0 0 0,-1-2 0,1 2 0,-1-1 1,1 1-1,0-1-21,1-1-16,0 0 1,1 0-1,-1 0 1,0-1-1,-1 0 1,2 1-1,-2-2 0,1 1 1,-1-1-1,0 0 1,4-3 15,-7 6 7,-1 0-1,2-1 1,-1 1 0,0-2-1,1 2 1,-2 0 0,1-1-1,-1 1 1,1-1 0,-1 0-1,0 1 1,2-2 0,-2 2-1,0 0 1,0-1 0,0 0-1,0 0 1,0 1 0,0-2-1,0 2 1,0 0 0,-2-2-1,2 2 1,-1-1 0,1 1-1,-1-2 1,1 2 0,-2 0-1,1-1 1,0 1 0,1 0-1,-2-1 1,1 1 0,0 0-1,-1-1 1,0 0-7,-9-6-12,-1 0 0,0 0-1,0 0 1,0 1 0,-1 2 0,-1-1 0,-5-2 12,17 7-16,0 1 1,-1-1 0,2 1 0,-2-2 0,0 2 0,1 0 0,-1-1 0,0 1-1,2 0 1,-2 0 0,1 0 0,-1 0 0,0 1 0,1-1 0,0 0-1,0 2 1,-1-2 0,0 1 0,2 0 0,-2-1 0,1 2 0,0-1-1,0 0 1,0 1 0,0-1 0,0 0 0,1 1 0,-2-1 0,2 2 0,0-2-1,-1 0 1,1 2 0,0-2 0,-1 2 0,1-2 0,0 3 15,-2 3-16,0-2 0,1 1 0,0 0 0,1 0 0,0 0 0,-1 0 0,1 0 0,1 1 0,0-2 0,0 2 0,0 0 1,1-2-1,1 4 16,-1-4 11,0 1-1,1-1 1,-1 0 0,2 1 0,-1-1 0,1 0 0,0 1 0,-1-2 0,2 1-1,0 2-10,-1-6 30,-2 2 0,2-2 0,0 0 0,-1 2 0,0-2 0,0 1 0,1-1 0,0 0 0,-1 1 0,1-1 0,0-1 0,-1 1 0,1 1 0,1-2 0,-1 0 0,-1 1 0,1-1 0,0 0 0,1 0 0,-2 0 0,1 0 0,0-1-30,6-1-8,0 1 0,0-2 0,-1 1 0,2-1 0,-2-1 0,0 0 1,0 0-1,0 0 0,0-1 0,0 1 0,-2-2 0,2 0 0,-1 0 1,-2 0-1,2-1 0,-2 0 0,2 1 0,-2-1 0,3-6 8,-6 10 6,-1 1-1,-1 0 1,1 0 0,1-1-1,-2 0 1,1 2-1,-1-2 1,0 1-1,0-1 1,1 0 0,-1 1-1,-1 0 1,1 0-1,0-1 1,0 0-1,-1 1 1,-1-2-6,1 0 18,0 1 0,-1 0 0,0-1 0,0 2-1,0-1 1,0 0 0,0 1 0,-1-1 0,0 0 0,1 2 0,-1-2 0,-1 1-18,-3-2 37,1 0 0,-2 0 1,0 0-1,0 0 0,1 1 1,-2 0-1,1 1 0,0 0 1,0 0-1,-8-1-37,10 3-28,0 0 1,0 1-1,0-1 1,0 2-1,1-1 1,0 0-1,-2 1 1,2-1-1,0 2 1,-1-2-1,1 2 1,0-1-1,-1 1 0,2 0 1,-1 1-1,1-2 1,-1 2-1,1 0 1,0 0-1,-2 3 28,1-2-9,1 1-1,0-1 1,0 0-1,0 1 0,0 0 1,1 0-1,-1 0 1,2 0-1,0 0 0,0 1 1,0 0-1,1-1 1,0 1-1,-1-1 1,2 1-1,0 2 10,0-3-7,0-1 0,2 0 0,-1-1-1,-1 2 1,3-2 0,-2 1 0,0-1 0,2 1 0,-2-1 0,2 2 0,2 0 7,-3-4 19,-1 0 1,0 0-1,1-1 1,0 0-1,0 1 1,-1-1 0,2 0-1,-2 1 1,2-1-1,-2 0 1,2-1-1,-2 2 1,2-1-1,-2-1 1,2 0 0,-1 1-1,0-1 1,0 0-1,1 2 1,-2-2-1,2 0 1,0 0-1,-2 0 1,2-2 0,-1 2-1,1 0 1,-2-1-1,3 1-19,4-3 16,2-1 0,-2 2-1,0-2 1,1 0 0,-3-2-1,2 2 1,0-1 0,3-3-16,-2-1-99,2 1 0,-2-2 1,1 1-1,-2-2 0,4-3 99,-10 10-1,1 1 0,0-1 0,-2 0 1,2 0-1,-2 0 0,0 0 0,1 0 0,-1 0 0,0 0 0,1 0 0,-2 0 0,1 0 0,-1-1 0,0 1 0,0 0 0,0 0 0,-1 0 0,1-1 0,-2 1 0,1 0 1,0 0-1,-1 0 0,1 0 0,-2 0 0,2 0 0,-2 1 0,1-1 0,-1 0 0,0 1 0,1-1 0,-1 2 0,0-1 0,-1-1 0,-1 0 1,1 0-17,0 1 1,-1-1-1,1 2 0,-2-1 0,2 0 0,-1 1 0,0 0 1,1 0-1,-2 0 0,-3 0 17,6 2 0,1 0 1,-1-2-1,0 2 0,1 0 1,-1 0-1,1 2 0,-1-2 1,2 0-1,-2 1 0,0-1 1,1 1-1,-1-1 0,0 2 1,2-1-1,-2 0 0,1 1 1,0-1-1,0 0 1,-1 1-1,2-1 0,-1 0 1,0 1-1,0 0 0,1 0 0,-8 8 9,-1 2-1,2-1 0,0 1 1,2 0-1,-1 1 1,0-1-1,2 2 0,1-1 1,0 0-1,0 1 0,1-1 1,1 0-1,0 0 1,1 3-9,1-8 38,1 0 0,-1 0 0,2 0 0,0 0 1,0 0-1,0-1 0,1 1 0,1 3-38,-3-9 5,1 0 0,-1 0-1,0 1 1,1-2 0,-1 1-1,0 0 1,2 0 0,-2-1-1,1 2 1,0-2 0,0 0-1,0 1 1,2 0-5,-2-2 4,-1 2 1,2-2-1,-2 0 0,0 1 1,2-1-1,-2 0 0,2 0 1,-2 0-1,1 0 0,0 0 1,0 0-1,0 0 0,0 0 1,-1 0-1,2-1 1,-2 1-1,2-2 0,-2 2 1,0-1-1,2 1-4,4-4-3,-1 0 0,0 0 0,0-1 0,0 1 0,-1-2 1,0 2-1,0-1 0,-1-2 0,2 2 0,-2 0 0,0-2 0,0 2 0,-2-2 0,1 0 1,1 1-1,-3-1 0,2 0 0,-2 1 0,2-1 0,-3-1 0,1 1 0,1 1 0,-2-2 1,-2-3 2,2 7 14,-2 0 1,0 0 0,1 0 0,0 0-1,-2 0 1,0 0 0,1 0 0,-1 2-1,0-2 1,1 1 0,-1-1 0,-1 1-1,1 1 1,-1-1 0,0 0 0,0 1-15,2-1 10,-1 2 1,1-1 0,-1 0 0,-1 0 0,1 1 0,1 0 0,-2-1-1,1 1 1,-1 1 0,1-1 0,-1 1 0,2-2 0,-2 2 0,0 0-1,1 0 1,-1 0 0,1 0 0,-1 0 0,0 2 0,2-2 0,-4 1-11,2 0-27,0 2 1,0 0-1,0-2 1,0 2-1,0-1 1,0 1-1,2 1 1,-2-1-1,1-1 0,0 2 1,-1 0-1,2-1 1,-1 1-1,2 0 1,-2 0-1,0 0 1,2 0 26,0 0-19,-1-1 0,1-1 0,1 2 0,-1-1 0,1-1 1,-2 2-1,2-1 0,0 1 0,0-1 0,0-1 0,0 2 0,2-1 0,-2 1 0,1-1 0,-1-1 1,1 2-1,1-1 0,-1 0 0,0 1 0,1-2 0,0 1 0,0 0 0,2 1 19,-3-3 12,0 0-1,1 2 0,-1-2 1,0-1-1,1 2 1,-1-1-1,2 0 0,-2 1 1,0-2-1,2 1 1,-2 0-1,1-1 0,0 2 1,0-2-1,0 0 1,0 1-1,2-1-11,0 0 30,-2 0 1,2 0-1,-1 0 1,1-1-1,-1 1 0,1 0 1,-2-2-1,2 1 0,-1 0 1,1-1-31,7-3 39,-1 0 0,0-1 0,-1 0 0,0-1 1,8-6-40,-11 7-53,-1 2 0,0-1 0,1-2 0,-2 2 0,1 0 0,-1-2 0,0 2 0,0-2 1,-1 1-1,1-1 0,-2 0 53,0 3-21,-1 0 1,-1 0-1,1 0 1,-1-1-1,2 1 1,-2 0 0,0 0-1,0 0 1,-2 0-1,2 0 1,-1 0-1,0 0 1,1-1-1,-2 2 1,0-1-1,0 0 1,1 0-1,-2 0 1,-1-3 20,0 2 15,2 0 0,-2-1 0,0 2 0,-2-1 0,2 1 0,-1 0 0,1 0 0,-4-3-15,5 6 20,2 1 0,0-1 1,-2-1-1,2 2 0,-2-1 1,2 1-1,-1 0 0,0-1 1,1 1-1,-2 0 0,2 0 1,-2-2-1,0 2 0,2 0 1,-2 2-1,2-2 0,-2 0 1,2 0-1,-2 1 0,2-1 1,0 0-1,-2 1 0,2 1 1,-2-2-1,2 1 0,-1 0 1,0-1-1,0 2 0,1-1-20,-4 3-17,-1 1-1,1-1 0,0 2 1,-1-1-1,2 0 1,0 1-1,0-1 1,0 2-1,0-2 0,2 2 1,-1-2-1,0 2 1,1-1-1,-2 6 18,2-4-4,1 0 0,0 0 1,-1 0-1,2 2 0,-1-2 0,2 0 0,-1 0 1,2 0-1,-1 1 0,0-1 0,3 6 4,-2-11 13,-1 0 0,0-1 0,1 1 0,-1 0 0,0-1 0,1 1 0,0-2 0,0 2 0,0 0 0,0-2 0,0 2 0,1-2-1,-2 2 1,2-2 0,0 0 0,-1 2 0,4-2-13,-5 1 13,2-1 0,-1-1 0,1 1 0,0-1 0,-1 0 0,1 2-1,-2-2 1,2 0 0,0 0 0,-1 0 0,1 0 0,0-2 0,-1 2 0,1 0 0,0-1-1,-2 1 1,2-1 0,-1-1 0,1 2 0,-2-1 0,3-2-13,2 1-23,-1-1 0,0-1 0,-1 0 0,1 0 0,1 0 0,-2 0 0,0 0 0,0-1 0,0 1 0,1-4 23,-4 6-11,1 0 1,-1-1-1,0 2 1,-1-2-1,2 0 1,-1 2 0,-1-1-1,1-1 1,-1 0-1,0 2 1,0-2-1,0 1 1,0-1 0,0 0-1,0 1 1,0 0-1,0 0 1,-1-1-1,1 0 1,-1 2 0,1-2-1,-2 1 1,1 0-1,0 0 1,-1-1-1,1 2 1,0-2 10,-3-2 46,-2-1 1,2 2 0,-1-1-1,0 1 1,-1 0-1,1-1 1,0 2-1,-2-1 1,2 0-1,-2 1 1,1 1-1,-1-1 1,0 0-47,2 2 15,0 0 1,-1-1-1,2 1 1,-1 1 0,0 0-1,-1-1 1,1 1-1,0 0 1,-1 1-1,1-1 1,0 1-1,-1 1 1,1-1 0,1 0-1,-1 1 1,-1-1-1,-3 4-15,6-3-23,-1-1 0,2 2 0,-2-1 0,1 1 0,0-2 0,-1 2 0,2 0 0,-1 1 0,0-2 0,2 1 0,-2 1 0,1-1 0,0-1 0,1 2 0,0 0 0,-2-1-1,2 1 1,-1 1 23,2-3-3,0 0 0,0 1 0,-1 0-1,1-2 1,0 2 0,1-1 0,-1 1 0,0 0-1,0-2 1,2 2 0,-2-1 0,1 0-1,0 0 1,-1 1 0,2-2 0,-1 2-1,0-2 1,1 2 0,-1-2 0,2 0-1,-2 2 1,0-2 0,1 1 0,0-1-1,0 2 1,0-2 0,0 0 0,0 1 0,1-2-1,0 1 4,-1 0 15,1 1 0,1-1 0,-1 0 0,-1-1 0,2 2 0,-1-2-1,0 1 1,1-1 0,-2 0 0,2 0 0,-1 0 0,1 0 0,-1 0 0,1-1-1,-2 1 1,1-2 0,1 2 0,-1-1 0,-1 0 0,2-1 0,-1 1 0,0 0-1,-1-1 1,1 0 0,0 0 0,-1 1 0,1-2 0,-2 2 0,3-3-15,-1 1-14,0 1 1,-1-1-1,1 1 0,0-2 1,-1 1-1,0-1 1,0 1-1,0-1 1,-1 0-1,0 0 1,1 2-1,-1-2 1,0 0-1,1 0 0,-2 0 1,0 0-1,0 0 1,1 0-1,-2 0 1,1 0-1,0 0 1,-2-3 13,1 3-28,0 1 0,-1 1 0,1-2 0,-2 1 0,2 0 0,-2 1 1,2-1-1,-2 0 0,1 1 0,0-1 0,0 0 0,-1 1 0,-1 0 0,1 0 1,1 0-1,-1 0 0,-1 0 28,3 1 3,-1 1 0,0-1 0,0-1 1,0 2-1,0 0 0,0-1 0,0 1 0,0 0 0,0-1 1,0 1-1,0 0 0,0 0 0,0 0 0,0 1 0,0-1 1,0 0-1,0 0 0,0 1 0,0-1 0,1 2 0,-2-2 1,2 1-1,-2-1 0,2 1 0,0 1 0,-1-1 0,0 0 1,0 1-1,1-1 0,-2 0-3,-1 5-30,0-1 0,0 0 0,0 1 1,0 0-1,2 0 0,-1 0 0,0 0 0,1 0 0,-1 1 1,2 0-1,-1-1 0,1 1 0,0-2 0,1 3 30,-2 2-54,2-2 1,0 1-1,2-1 0,-2 1 1,1-1-1,2 1 0,-2-1 1,2 0-1,-1 0 0,5 7 54,-6-12 39,1-1-1,0 2 1,0-1-1,0 0 1,1-1-1,-2 1 1,2 0-1,0-1 1,1 0-1,-2 0 1,1 1-1,0-2-38,-1 1 26,0-2 0,-1 1-1,0 0 1,2-1-1,-2 2 1,2-2 0,-2 0-1,1 1 1,0-1 0,0 0-1,0 0 1,0 0 0,0 0-1,0 0 1,0 0 0,0 0-1,0 0 1,0-1-1,-1 1 1,2 0 0,-2-2-1,2 2 1,-2-1 0,0 0-26,9-5-32,-4 1 0,2-2 0,0 1 0,-1-1 0,0 0 0,-1 1 0,0-2 0,0 0 0,0 0 0,-3 0 0,3 0 0,-2-2 0,0 2 0,-2-1 0,2-3 32,-2 6 6,-1-1 1,0 2-1,-1-2 1,0 2 0,0-2-1,0 0 1,0 2-1,-1-2 1,0 1 0,-1 0-1,1 0 1,-2 0-1,2 0 1,-2 0 0,-1 1-1,2 0 1,-1-1-1,-1 1 1,0 0 0,0-1-1,-1 1-6,5 4 1,-1 1-1,1 0 1,0-2-1,-2 2 0,2 0 1,-1-1-1,1 1 1,-1 0-1,1 0 1,-2-1-1,2 1 1,0 0-1,-1 0 0,1 0 1,-1 0-1,-1 0 1,2 0-1,-1 0 1,1-2-1,-1 2 1,1 0-1,-2 2 0,2-2 1,-1 0-1,1 0 0,-3 0 0,2 1-1,0-1 1,-1 1-1,2-1 0,-1 2 1,0-2-1,-1 1 1,1 0-1,0-1 0,-1 2 1,2-1-1,-1 0 1,-4 5-5,1 0 0,0 0 0,0 0 0,0 4 5,4-10 0,-7 13 13,2-1 0,1 1 0,0 1 0,-3 10-13,6-16 12,-1 0-1,1 0 1,1 1-1,0-1 1,0 0-1,0 0 1,1 1-1,2 3-11,-3-11 7,0 1-1,0-1 0,1 0 1,-1 1-1,0-1 0,2 0 1,-1 1-1,-1-1 0,1 0 1,-1 1-1,2-1 0,-1 0 0,0 1 1,-1-1-1,2 0 0,-1-1 1,0 2-1,1-1 0,-1 0 1,0-1-1,1 2-6,-1-2-10,2 0 0,-2 1 0,0-1 1,1 0-1,0 0 0,0 0 0,-1 0 0,0 0 0,2 0 0,-2 0 1,1-1-1,-1 1 0,0 0 0,2-2 0,-2 2 0,1-1 0,-1 1 10,7-4-68,0 0-1,-1-1 0,1 1 0,-2-2 0,1 1 0,5-7 69,-6 5-45,1 2-1,-2-2 1,1-1 0,-1 2-1,0-1 1,-1-1-1,4-6 46,-6 11 1,-1 0-1,0 1 0,-1-1 0,2 0 0,-2 1 0,1-1 0,-1 0 1,0 1-1,0-1 0,0-1 0,0 1 0,-1 1 0,1-1 0,0 0 0,-2 1 1,2-1-1,-1 0 0,0 1 0,-1-1 0,1 0 0,0 1 0,-1-1 0,1 2 1,-2-2-1,-1-1 0,2 0-52,-2 0-1,0 1 1,0-1 0,-2 2 0,2-2 0,0 1 0,-1 0 0,0 1 0,1 0-1,-1 0 1,-1 0 0,-2 0 52,4 0-40,0 2-1,0-1 0,0 1 0,0 0 1,0 0-1,0 0 0,0 0 1,0 0-1,0 1 0,0-1 1,0 2-1,0-1 0,2 0 0,-2 1 1,0-1-1,0 0 0,-2 3 41,-2 0 26,2 0-1,-1 2 1,0-1 0,1 0-1,-1 1 1,2 0-1,-1 0 1,1 0-1,0 1 1,1 0-1,-2-1 1,2 2-26,3-4 21,-2 0 1,2 0-1,0 0 1,-1 0-1,1 0 1,1 0-1,-1 0 1,1 0-1,0 2 0,-2-2 1,4 0-1,-2-1 1,0 3-1,1-2 1,-1 0-1,1 0 1,1 0-1,-1 0 0,0 0 1,2 0-1,-2 0 1,2 0-1,1 1-21,-3-2-7,1-1-1,0 0 0,0 0 1,0 1-1,1 0 0,-2-2 0,2 2 1,0-2-1,-1 0 0,1 2 1,0-2-1,-1 1 0,1-1 1,0 0-1,1-1 0,-2 2 1,1-1-1,1-1 0,-1 1 1,-1-1-1,2 0 0,-1 2 8,2-4-10,1 2 0,-2-1 0,1 1 0,0-1 0,-1-1 0,2 1 0,-2 0 0,1-2 0,-1 2 0,0-2 0,0 0 0,0 2 0,0-2 0,1-1 10,6-4 9,-2 0-1,0 0 1,1-1-1,-1 0 1,-1-1-1,0 1 1,-1-1-1,1-1 1,-2-2-9,-2 7 10,-1 1 0,0-2 0,-1 2 0,0-2 0,0 1 0,0-1 0,-1 2 0,-1-2-1,1 0 1,-1 1 0,0-1 0,0 0 0,-1 1 0,1-1 0,-1 0 0,-1 2 0,0-2 0,0 1-10,1 3-32,1 2-1,-1-1 1,-1 0-1,2 0 1,-1 1 0,0 0-1,-1-1 1,2 1-1,-1 0 1,0-1-1,-1 1 1,0-2 32,0 3-15,2 0 1,-1 0-1,1 0 0,-1-1 1,1 1-1,0 0 0,-2 0 1,1 0-1,1 0 0,-1 0 1,1 0-1,-2 0 0,2 0 1,-1 0-1,1 0 0,-1 0 1,1 1-1,0-1 0,-2 0 1,2 0-1,-1 0 0,1 0 0,-1 2 1,1-2-1,-2 0 0,2 1 1,0-1-1,-1 0 0,1 1 1,0-1-1,-1 0 0,1 2 1,0-2-1,-2 0 0,2 1 1,0 0 14,-5 5 47,1 0 0,0 1 0,0 0 0,0-1 0,1 2 0,1-1 0,-1 0 0,0 6-47,0 0-10,0 2 0,2-2 0,-1 1 0,2 4 10,3-4-669,2-13-191,2-6-337,3-17-1229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1:45.021"/>
    </inkml:context>
    <inkml:brush xml:id="br0">
      <inkml:brushProperty name="width" value="0.10583" units="cm"/>
      <inkml:brushProperty name="height" value="0.10583" units="cm"/>
      <inkml:brushProperty name="color" value="#574741"/>
    </inkml:brush>
  </inkml:definitions>
  <inkml:trace contextRef="#ctx0" brushRef="#br0">936 2759 1792,'0'0'138,"-2"0"1,2 0-1,-1 0 1,0 0-1,1 0 1,0 2-1,-2-2 0,1 0 1,1 3-1,-1-3 1,1 0-1,0 0 1,-2 3-139,-4 2 899,-2-4-510,0 5 0,0-4 1,-1 1-1,1-3 0,-2 3 1,2-1-1,0-2 1,-9-2-390,-2-1-75,-1 0 0,2-5 0,-10 2 75,17 0-257,0 1 0,2 0-1,-2-3 1,1 4 0,-1-7 257,-6-2-136,-1-5 1,-4-4 135,-25-26 94,28 29-71,1-1 0,-1 0 0,2-4 0,-2-1-23,-15-36 8,-2 2-26,9 14 16,0 1 0,2-4 0,-15-41 2,-8-38-142,3 2-633,-23-56 417,55 138 647,-1-4-1,4 2 0,-4-13-288,-2-48-463,2-3 463,-8-107-1582,5 35 2032,8 76 998,2-2 0,3-49-1448,4 86-56,7-264 2997,-6 311-2719,0-2-1,3 2 0,0-2 1,2-3-222,-4 20-498,5-20-5036,-6 25 2958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1:45.022"/>
    </inkml:context>
    <inkml:brush xml:id="br0">
      <inkml:brushProperty name="width" value="0.10583" units="cm"/>
      <inkml:brushProperty name="height" value="0.10583" units="cm"/>
      <inkml:brushProperty name="color" value="#574741"/>
    </inkml:brush>
  </inkml:definitions>
  <inkml:trace contextRef="#ctx0" brushRef="#br0">2 310 3328,'0'0'40,"0"0"0,0 0 0,0 0 0,0 0 0,0-1 0,0 1 0,0 0 0,0 0 0,0 0 1,0 0-1,1 0 0,-1 0 0,0 0 0,0 0 0,0 0 0,0 0 0,0 0 0,0 0 0,0 0 0,0 0 0,0 0 0,0 0 0,0 0 0,0 0 0,0 0 1,0 0-1,0 0 0,0 0 0,0 0 0,0 0 0,0 0 0,0 0 0,0 0 0,0 0 0,0 0 0,0 0 0,0 0 0,0 0 0,0 0 0,0 0 0,0 0 1,0 0-1,0 0 0,0 0 0,0 0 0,0 0 0,0 0 0,0 0 0,0 0 0,2 0 0,-2 0 0,0 1 0,0-1 0,0 0 0,0 0 0,0 0 0,0 0 1,0 0-1,0 0 0,0 0 0,0 0 0,0 0 0,0 0 0,0 0 0,0 0 0,0 0 0,0 0 0,0 0-40,5-4 1151,7-9-585,-12 13-431,217-247 1411,-210 241-1511,-5 3 0,1-1 0,1 0-1,-1 1 1,1-1 0,-2 2 0,4-2 0,-2 1 0,0 0 0,0 1 0,1-1 0,-1 2 0,3-2-35,-7 3 20,0 0 0,1 0 1,-1 0-1,1 0 1,-1 0-1,2 0 0,-2 0 1,1 0-1,-1 0 0,0 0 1,1 0-1,1 0 0,-2 0 1,0 0-1,1 0 1,-1 0-1,1 0 0,-1 0 1,2 0-1,-2 1 0,0-1 1,1 0-1,-1 0 0,0 2 1,0-2-1,1 0 1,-1 1-1,2-1 0,-2 0 1,0 0-1,0 0 0,0 1 1,1-1-1,-1 2 0,0-2 1,0 0-1,0 0 1,0 1-1,0-1 0,0 1-20,7 22 491,-7-19-410,9 47 344,0 6-1280,5 1 0,12 30 855,-10-52-2837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1:45.023"/>
    </inkml:context>
    <inkml:brush xml:id="br0">
      <inkml:brushProperty name="width" value="0.10583" units="cm"/>
      <inkml:brushProperty name="height" value="0.10583" units="cm"/>
      <inkml:brushProperty name="color" value="#574741"/>
    </inkml:brush>
  </inkml:definitions>
  <inkml:trace contextRef="#ctx0" brushRef="#br0">936 1443 1792,'0'0'138,"-2"0"1,2 0-1,-1 0 1,0 0-1,1 0 1,0 1-1,-2-1 0,1 0 1,1 1-1,-1-1 1,1 0-1,0 0 1,-2 2-139,-4 0 899,-2 0-510,0 0 0,0 0 1,-1-1-1,1-1 0,-2 1 1,2 1-1,0-2 1,-9-2-390,-2 1-75,-1 0 0,2-3 0,-10 0 75,17 1-257,0 0 0,2 1-1,-2-2 1,1 1 0,-1-2 257,-6-2-136,-1-2 1,-4-3 135,-25-14 94,28 17-71,1-2 0,-1 1 0,2-2 0,-2-2-23,-15-18 8,-2 2-26,9 6 16,0 1 0,2-2 0,-15-22 2,-8-19-142,3 0-633,-23-28 417,55 71 647,-1-1-1,4 0 0,-4-6-288,-2-25-463,2-2 463,-8-57-1582,5 20 2032,8 39 998,2-1 0,3-25-1448,4 44-56,7-138 2997,-6 163-2719,0-1-1,3 1 0,0-1 1,2-2-222,-4 11-498,5-11-5036,-6 14 2958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1:45.023"/>
    </inkml:context>
    <inkml:brush xml:id="br0">
      <inkml:brushProperty name="width" value="0.10583" units="cm"/>
      <inkml:brushProperty name="height" value="0.10583" units="cm"/>
      <inkml:brushProperty name="color" value="#574741"/>
    </inkml:brush>
  </inkml:definitions>
  <inkml:trace contextRef="#ctx0" brushRef="#br0">2 310 3328,'0'0'40,"0"0"0,0 0 0,0 0 0,0 0 0,0-1 0,0 1 0,0 0 0,0 0 0,0 0 1,0 0-1,1 0 0,-1 0 0,0 0 0,0 0 0,0 0 0,0 0 0,0 0 0,0 0 0,0 0 0,0 0 0,0 0 0,0 0 0,0 0 0,0 0 0,0 0 1,0 0-1,0 0 0,0 0 0,0 0 0,0 0 0,0 0 0,0 0 0,0 0 0,0 0 0,0 0 0,0 0 0,0 0 0,0 0 0,0 0 0,0 0 0,0 0 1,0 0-1,0 0 0,0 0 0,0 0 0,0 0 0,0 0 0,0 0 0,0 0 0,2 0 0,-2 0 0,0 1 0,0-1 0,0 0 0,0 0 0,0 0 0,0 0 1,0 0-1,0 0 0,0 0 0,0 0 0,0 0 0,0 0 0,0 0 0,0 0 0,0 0 0,0 0 0,0 0-40,5-4 1151,7-9-585,-12 13-431,217-247 1411,-210 241-1511,-5 3 0,1-1 0,1 0-1,-1 1 1,1-1 0,-2 2 0,4-2 0,-2 1 0,0 0 0,0 1 0,1-1 0,-1 2 0,3-2-35,-7 3 20,0 0 0,1 0 1,-1 0-1,1 0 1,-1 0-1,2 0 0,-2 0 1,1 0-1,-1 0 0,0 0 1,1 0-1,1 0 0,-2 0 1,0 0-1,1 0 1,-1 0-1,1 0 0,-1 0 1,2 0-1,-2 1 0,0-1 1,1 0-1,-1 0 0,0 2 1,0-2-1,1 0 1,-1 1-1,2-1 0,-2 0 1,0 0-1,0 0 0,0 1 1,1-1-1,-1 2 0,0-2 1,0 0-1,0 0 1,0 1-1,0-1 0,0 1-20,7 22 491,-7-19-410,9 47 344,0 6-1280,5 1 0,12 30 855,-10-52-2837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2:40.597"/>
    </inkml:context>
    <inkml:brush xml:id="br0">
      <inkml:brushProperty name="width" value="0.10583" units="cm"/>
      <inkml:brushProperty name="height" value="0.10583" units="cm"/>
      <inkml:brushProperty name="color" value="#574741"/>
    </inkml:brush>
  </inkml:definitions>
  <inkml:trace contextRef="#ctx0" brushRef="#br0">936 1443 1792,'0'0'138,"-2"0"1,2 0-1,-1 0 1,0 0-1,1 0 1,0 1-1,-2-1 0,1 0 1,1 1-1,-1-1 1,1 0-1,0 0 1,-2 2-139,-4 0 899,-2 0-510,0 0 0,0 0 1,-1-1-1,1-1 0,-2 1 1,2 1-1,0-2 1,-9-2-390,-2 1-75,-1 0 0,2-3 0,-10 0 75,17 1-257,0 0 0,2 1-1,-2-2 1,1 1 0,-1-2 257,-6-2-136,-1-2 1,-4-3 135,-25-14 94,28 17-71,1-2 0,-1 1 0,2-2 0,-2-2-23,-15-18 8,-2 2-26,9 6 16,0 1 0,2-2 0,-15-22 2,-8-19-142,3 0-633,-23-28 417,55 71 647,-1-1-1,4 0 0,-4-6-288,-2-25-463,2-2 463,-8-57-1582,5 20 2032,8 39 998,2-1 0,3-25-1448,4 44-56,7-138 2997,-6 163-2719,0-1-1,3 1 0,0-1 1,2-2-222,-4 11-498,5-11-5036,-6 14 2958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2:40.598"/>
    </inkml:context>
    <inkml:brush xml:id="br0">
      <inkml:brushProperty name="width" value="0.10583" units="cm"/>
      <inkml:brushProperty name="height" value="0.10583" units="cm"/>
      <inkml:brushProperty name="color" value="#574741"/>
    </inkml:brush>
  </inkml:definitions>
  <inkml:trace contextRef="#ctx0" brushRef="#br0">2 310 3328,'0'0'40,"0"0"0,0 0 0,0 0 0,0 0 0,0-1 0,0 1 0,0 0 0,0 0 0,0 0 1,0 0-1,1 0 0,-1 0 0,0 0 0,0 0 0,0 0 0,0 0 0,0 0 0,0 0 0,0 0 0,0 0 0,0 0 0,0 0 0,0 0 0,0 0 0,0 0 1,0 0-1,0 0 0,0 0 0,0 0 0,0 0 0,0 0 0,0 0 0,0 0 0,0 0 0,0 0 0,0 0 0,0 0 0,0 0 0,0 0 0,0 0 0,0 0 1,0 0-1,0 0 0,0 0 0,0 0 0,0 0 0,0 0 0,0 0 0,0 0 0,2 0 0,-2 0 0,0 1 0,0-1 0,0 0 0,0 0 0,0 0 0,0 0 1,0 0-1,0 0 0,0 0 0,0 0 0,0 0 0,0 0 0,0 0 0,0 0 0,0 0 0,0 0 0,0 0-40,5-4 1151,7-9-585,-12 13-431,217-247 1411,-210 241-1511,-5 3 0,1-1 0,1 0-1,-1 1 1,1-1 0,-2 2 0,4-2 0,-2 1 0,0 0 0,0 1 0,1-1 0,-1 2 0,3-2-35,-7 3 20,0 0 0,1 0 1,-1 0-1,1 0 1,-1 0-1,2 0 0,-2 0 1,1 0-1,-1 0 0,0 0 1,1 0-1,1 0 0,-2 0 1,0 0-1,1 0 1,-1 0-1,1 0 0,-1 0 1,2 0-1,-2 1 0,0-1 1,1 0-1,-1 0 0,0 2 1,0-2-1,1 0 1,-1 1-1,2-1 0,-2 0 1,0 0-1,0 0 0,0 1 1,1-1-1,-1 2 0,0-2 1,0 0-1,0 0 1,0 1-1,0-1 0,0 1-20,7 22 491,-7-19-410,9 47 344,0 6-1280,5 1 0,12 30 855,-10-52-2837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3:08.434"/>
    </inkml:context>
    <inkml:brush xml:id="br0">
      <inkml:brushProperty name="width" value="0.10583" units="cm"/>
      <inkml:brushProperty name="height" value="0.10583" units="cm"/>
      <inkml:brushProperty name="color" value="#574741"/>
    </inkml:brush>
  </inkml:definitions>
  <inkml:trace contextRef="#ctx0" brushRef="#br0">934 1443 1792,'0'0'138,"-2"0"1,2 0-1,-1 0 1,0 0-1,1 0 1,0 1-1,-2-1 0,1 0 1,1 1-1,-1-1 1,1 0-1,0 0 1,-2 2-139,-4 0 899,-2 0-510,0 0 0,0 0 1,-1-1-1,1-1 0,-2 1 1,2 1-1,0-2 1,-9-2-390,-2 1-75,-1 0 0,2-3 0,-10 0 75,17 1-257,0 0 0,2 1-1,-2-2 1,1 1 0,-1-2 257,-6-2-136,-1-2 1,-4-3 135,-25-14 94,28 17-71,1-2 0,-1 1 0,2-2 0,-2-2-23,-15-18 8,-2 2-26,9 6 16,0 1 0,2-2 0,-15-22 2,-8-19-142,3 0-633,-23-28 417,55 71 647,-1-1-1,4 0 0,-4-6-288,-2-25-463,2-2 463,-8-57-1582,5 20 2032,8 39 998,2-1 0,3-25-1448,4 44-56,7-138 2997,-6 163-2719,0-1-1,3 1 0,0-1 1,2-2-222,-4 11-498,5-11-5036,-6 14 2958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7:33:08.435"/>
    </inkml:context>
    <inkml:brush xml:id="br0">
      <inkml:brushProperty name="width" value="0.10583" units="cm"/>
      <inkml:brushProperty name="height" value="0.10583" units="cm"/>
      <inkml:brushProperty name="color" value="#574741"/>
    </inkml:brush>
  </inkml:definitions>
  <inkml:trace contextRef="#ctx0" brushRef="#br0">2 310 3328,'0'0'40,"0"0"0,0 0 0,0 0 0,0 0 0,0-1 0,0 1 0,0 0 0,0 0 0,0 0 1,0 0-1,1 0 0,-1 0 0,0 0 0,0 0 0,0 0 0,0 0 0,0 0 0,0 0 0,0 0 0,0 0 0,0 0 0,0 0 0,0 0 0,0 0 0,0 0 1,0 0-1,0 0 0,0 0 0,0 0 0,0 0 0,0 0 0,0 0 0,0 0 0,0 0 0,0 0 0,0 0 0,0 0 0,0 0 0,0 0 0,0 0 0,0 0 1,0 0-1,0 0 0,0 0 0,0 0 0,0 0 0,0 0 0,0 0 0,0 0 0,2 0 0,-2 0 0,0 1 0,0-1 0,0 0 0,0 0 0,0 0 0,0 0 1,0 0-1,0 0 0,0 0 0,0 0 0,0 0 0,0 0 0,0 0 0,0 0 0,0 0 0,0 0 0,0 0-40,5-4 1151,7-9-585,-12 13-431,217-247 1411,-210 241-1511,-5 3 0,1-1 0,1 0-1,-1 1 1,1-1 0,-2 2 0,4-2 0,-2 1 0,0 0 0,0 1 0,1-1 0,-1 2 0,3-2-35,-7 3 20,0 0 0,1 0 1,-1 0-1,1 0 1,-1 0-1,2 0 0,-2 0 1,1 0-1,-1 0 0,0 0 1,1 0-1,1 0 0,-2 0 1,0 0-1,1 0 1,-1 0-1,1 0 0,-1 0 1,2 0-1,-2 1 0,0-1 1,1 0-1,-1 0 0,0 2 1,0-2-1,1 0 1,-1 1-1,2-1 0,-2 0 1,0 0-1,0 0 0,0 1 1,1-1-1,-1 2 0,0-2 1,0 0-1,0 0 1,0 1-1,0-1 0,0 1-20,7 22 491,-7-19-410,9 47 344,0 6-1280,5 1 0,12 30 855,-10-52-2837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8:45:39.755"/>
    </inkml:context>
    <inkml:brush xml:id="br0">
      <inkml:brushProperty name="width" value="0.1" units="cm"/>
      <inkml:brushProperty name="height" value="0.1" units="cm"/>
      <inkml:brushProperty name="color" value="#EA2046"/>
    </inkml:brush>
  </inkml:definitions>
  <inkml:trace contextRef="#ctx0" brushRef="#br0">1 1948 640,'9'-4'486,"1"1"-1,0 2 1,0-2 0,0 2 0,1-1 0,0 1-1,6 0-485,80 1 1752,-54 0-1235,94 0 899,0-4 0,48-10-1416,-51 0 71,0 4 0,1 5 0,78 6-71,428 18 640,-515-14-645,73 5 240,-1-8-1,106-10-234,89-25 73,177-11 132,-434 36-120,362-11 470,-233 13-564,124-1 135,-197 7-49,1 7 1,149 19-78,-234-12 73,0 3 0,-3 3 1,1 3-1,4 6-73,39 15 113,104 32 131,18 17-244,-231-78 44,0 1-1,-2 2 1,13 6-44,-38-14 13,1-2-1,-1 1 1,0 2 0,-1-2 0,-1 2-1,0-1 1,-1 1 0,0 1 0,6 9-13,-10-9-6,2 1 1,-2-1 0,0 0-1,-2 2 1,0-2 0,0 2-1,-1 0 1,-2-1 0,1-1-1,-2 1 1,0 2 0,-4 8 5,2-13-8,-2 1 0,2 0 0,-2-1 0,-2 0 0,1 0 0,0 0 0,-2-1 0,0 0 0,-1 1 0,0-1 0,-1-1 0,1 1 0,-3-1 0,2-1 0,-2 0 0,-1 1 8,-14 8-22,-2-2 1,0-1 0,-2 1-1,0-4 1,-1 1 0,1-2-1,-2 1 1,0-4 0,-6 2 21,-22 2-32,2-2 0,-4-2 0,3-2 0,-40-2 32,42-4-36,-1 1 1,-47-10 35,75 7-6,-2-1 0,1-2 0,0 1-1,2-2 1,-24-11 6,43 15 11,1 0-1,1 0 0,-1 0 0,1-1 1,0 1-1,1-3 0,-1 2 0,1-1 1,1 0-1,-1 1 0,-2-7-10,1 1 3,1 2-1,0-3 1,2 1-1,0-1 1,-1 0 0,2 0-1,0-1-2,-2-23 1,2-2-1,1 1 1,3 1 0,4-19-1,0 27-8,1 2 0,3-2 0,0 1 0,15-25 8,5-20 10,4-16 53,5 1-1,6 1 0,54-79-62,-59 104 418,9-28-418,24-41 238,-56 109-217,1 1 1,2-1-1,1 1 0,1 0 1,0 1-1,3 0 0,-1 2 1,2 1-1,2 0 0,0 2 1,1-1-1,7-1-21,46-27 97,-4-2 1,50-38-98,-97 63 34,-3 4-14,2-1 1,0 2-1,2 2 0,0 0 0,1 1 0,0 2 0,14-4-20,26-3 114,-1 1-1,66-7-113,-77 15 11,-1 3 0,1 1-1,-1 2 1,50 4-11,-41 0 41,155 12-62,-182-9 106,-1 0 1,-2 2 0,2 2 0,25 9-86,25 8 65,-1 5 1,-3 2 0,30 19-66,-50-19 50,-1 3-1,-4 3 1,0 1 0,-4 3 0,-3 0 0,36 39-50,-37-25-156,22 31 156,-22-24-148,6 2 148,-23-30 59,-2 2 0,7 14-59,-28-36 11,-3 1 0,1 0 1,-2 1-1,0-1 0,-3 0 1,0 2-1,-1 0-11,4 22 96,-4 0 0,-2 0 0,-2 1 0,-3-1 0,-2 0 0,-2-1 0,-13 34-96,12-40 0,1 1 0,3-1 0,2 0 0,2 2 0,1-3 0,3 2 0,8 26 0,-7-41 13,1-1 0,2-1 0,0 2 1,1-2-1,2 0 0,-1 0 0,4-1 1,6 8-14,-10-13 17,2 1 0,0-2 0,2 1 0,-1 0 0,2-3 0,-1 2 0,1-2 0,1 1 0,1-1 0,-1-2 0,10 5-17,22 4-44,1-3 0,0-1-1,2 0 1,-1-3 0,2-1 0,0-2-1,0-2 1,0-2 0,21-2 44,15-2-19,0-4 1,0-3-1,-1-3 1,-1-4 0,14-4 18,137-25-90,-122 26 12,-1-4 0,36-14 78,-70 12-28,-2-2-1,-1-2 1,2-6 28,-30 13-17,-1-2 0,-2-4 0,-1 1 0,-3-2 0,0-2 17,191-167-219,-212 178 201,1 1 0,-4-2-1,1 1 1,-2-3 0,-1 2 0,-1-2 0,9-21 18,-6 4-10,-2-1 1,-2 0-1,-2-1 1,-2-11 9,-6 21-10,-1 1 0,-3-1 0,0 0 0,-4 0 0,-1 2 0,-2-2 1,-1 1-1,-3-1 0,-1 3 0,-4-7 10,-10-13 57,-4 1 0,-2 0 0,-2 2 0,-3 1 0,-33-28-57,36 36 29,2-2-1,1-1 1,-17-33-29,-62-130-87,110 202 88,-10-19 52,2 0 0,2 0 0,2 0 0,-2 0-1,2-20-52,2-25 8,4-12-8,0 1-42,-2 56 38,1 1 0,2 0 0,1 1 0,0-1 0,1 0 0,7-13 4,-5 20-1,-1-1 0,2 1 0,0 0 0,2 0 0,-1 0 0,1 1 0,1 1 0,1-1 1,11-6 0,6-6 0,8-3 12,2-2-1,1 2 1,23-10-12,-49 30 5,1-2 1,0 2-1,1 0 1,0 2-1,-1 0 1,1-2-1,2 4 1,-2-2-1,1 2 1,0 0-1,1 0 1,11 1-6,-2 2 27,1 1 1,-2 0 0,1 1-1,0 1 1,-1 1 0,1 1-1,-2 0 1,0 1-1,1 2 1,-2 1 0,0-1-1,-2 2 1,1 1-1,0 0 1,-2 0 0,-1 2-1,0 1-27,27 21 82,-5 0-1,12 14-81,-40-35 23,-1 1-1,1 0 1,-2 1-1,-2 1 0,0-1 1,-1-1-1,3 15-22,-4-9 20,-1 0-1,-2 0 1,-1 1-1,-1 0 1,-2-1 0,-1 2-1,-1-3 1,-2 3-1,0-1 1,-2 0-1,-2-2 1,-2 4-20,-35 94 171,7 1-1,-2 42-170,34-122 109,2 2 0,2-1 0,4 1-109,-2 22 68,-1-2-8,11 50-60,-7-91 11,1 2 0,0-2 1,3 0-1,0 1 0,1-3 1,14 20-12,-8-20 11,1-2 1,1 0-1,0-1 1,3 0-1,0 0 0,7 3-11,1 2-79,64 45-454,48 23 533,-108-71-16,1 0 0,0-4 1,2 1-1,1-2 0,0-1 0,1 0 1,1-4-1,0 2 0,7-2 16,30 4-39,1-4 0,1-2-1,-1-2 1,25-2 39,-69-2-26,0-2 0,0 0 0,0-1 0,0-1 0,0-1 0,0-1 0,-1 0 0,-1-4 0,0 1 0,-1-2 0,0 1 0,-1-2 0,-1-2 0,0 1 0,-1-3 0,-2 1 0,16-12 26,37-31-185,-39 34 130,-2-4 0,-3 0-1,0-1 1,6-10 55,-30 27-10,1-1 0,-2 1 0,-2 0 0,1-1 0,-2-2 0,1 2 0,-2 1 0,-2-3 0,1 0 0,-2 2 0,1 0 0,-2-2 0,0 2 0,-3-2 0,2 2 0,-3 0 0,0-2 0,-6-12 10,4 13 26,0 0 1,-2 1 0,0 0-1,-1-1 1,0 1-1,-2 1 1,0-1 0,-1 2-1,-1-1 1,0 1 0,-1 1-1,0 0 1,-1 0-1,-1 0 1,0 2 0,0 0-1,-16-5-26,15 8 72,0-1 0,-2 2 0,2 0 0,-2 2 0,0-1-1,-5 2-71,-114-6 203,94 6-154,2 1-21,1 0-1,0 3 1,0-1 0,-1 2 0,2 3-1,-1 1 1,-10 2-28,27-3 23,0 0-1,0 2 1,2-1-1,-1 1 0,1 2 1,0 0-1,1 1 1,1 0-1,1 2 1,1 0-1,-1-1 1,-1 6-23,-48 53 100,3 2 0,-7 18-100,56-72 2,-1 4 17,2 0-1,0 1 0,2 2 1,2-2-1,2 2 0,1 0 0,-1 6-18,-1 23 64,2 1 0,4 52-64,10-46 165,2 0 0,4-2 0,4 0 0,13 28-165,-16-49 23,-7-20-5,2 2 0,0-4 0,2 1 0,1 1-1,10 13-17,-11-22 11,0 0 0,1 1 0,-1-3 0,2 2 0,0-2-1,2 0 1,-1 0 0,2 1 0,3-1-11,166 72 10,-130-55-169,-1-2-1,51 14 160,-68-27-70,1 0-1,-1-3 1,1 0-1,2-2 0,5 0 71,14-1-34,1-4-1,0 1 0,-2-4 1,8 0 34,230-28-187,-235 21 217,1-3 0,55-15-30,114-41-145,-131 38-4,-63 19 143,-2-1 1,0-1 0,-1-2-1,0 0 1,7-7 5,-18 10-13,-2-1 1,-2-1-1,1 0 0,-2-1 1,0-1-1,-1 0 0,-1 0 0,0-3 13,14-21-32,-1-2-1,-3-1 1,-2 0-1,-3-2 1,-3 1-1,-1-1 0,-4 0 1,-2-2-1,-1-14 33,-4 11 35,-1 2 0,-4 1-1,-2-3 1,-4 2 0,-3 2-1,-7-25-34,-13-36 159,15 52-57,-3-1 0,-10-14-102,15 46 37,3-1-1,0 1 1,2-1 0,2-1 0,-1 1-1,4 1 1,0-1 0,2 0-1,4-19-36,2 8 54,2 1-1,1 2 0,3-2 1,3 0-1,1 1-53,-10 23 19,1-1-1,0 1 1,1 1 0,1-1-1,0 0 1,1 3 0,0-2-1,1 1 1,0 1 0,1 0-1,0 0 1,1 0 0,0 1-1,1 0 1,0 2 0,7-4-19,10-1 12,1 1 0,0 2 1,0 2-1,5-2-12,135-13 24,-133 16-23,-3 2 19,1 0-1,-1 2 1,1 2-1,-1-1 0,20 4-19,57 11 139,9 7-139,-52-11 15,-38-5-2,-1-1 1,-2 2-1,2 2 0,-2-1 1,-1 2-1,0 1 0,-1 1 1,9 5-14,106 57-19,169 90 272,-269-141-266,0 2 0,-4-1-1,1 3 1,29 29 13,1 11 125,-4 1 1,-2 6-126,-27-31 52,3 0 0,2-3 0,1-1 0,46 32-52,-64-52 23,0 0 0,-2 3 0,-2-2 0,13 19-23,-18-19 3,2-2 0,0 0 1,2 1-1,1-3 0,1 0 1,11 7-4,0-5 8,0-1 1,3-2-1,-1 0 1,2-2-1,34 10-8,15 1 27,0-5 0,10 1-27,-38-13-98,2-1 1,-2-2 0,1-3-1,46-2 98,-42-2-111,0 0 0,-1-4-1,19-4 112,183-38-210,-194 33 218,-1-2-1,0-1 0,5-6-7,-54 18-25,1-1 1,-1-2-1,-1 1 1,-1-2 0,1 1-1,-1-3 1,-1 1-1,0 1 1,-1-2-1,-2 0 1,0-1-1,7-10 25,-4-2-74,-1-1-1,-2 1 0,-1-2 0,-1 1 0,2-20 75,14-31 81,-6 20-87,-6 16 72,1-1 1,4 2-1,9-12-66,-21 39-1,2 0 0,-1 1 0,1 0 0,1 0 0,1 1 0,1 0 0,-1 1 0,3 0 0,-2 0 0,3 0 0,-1 2 0,2 0 1,2-1 24,0 1 0,-1 1-1,2 1 1,0-1 0,2 3-1,-1-1 1,-1 1-1,1 0 1,2 1 0,-2 2-1,0 0 1,1-1 0,0 4-1,8-1-23,12 0 84,0 3-1,0 1 1,0 2-1,-1 1 1,-1 1-1,36 13-83,-59-16 7,0 0-1,1 0 1,-2 2 0,0 0 0,0 2-1,-2-2 1,1 2 0,-2 0-1,1 2 1,-1-3 0,-1 3-1,-1 0 1,-1 0 0,1 1-1,-2-1 1,2 4-7,12 30 11,-3-2-1,-3 1 1,-3 0 0,-2 2-1,-1-1 1,-2 28-11,-5-8-119,-4 4 0,-4-4 0,-5 11 119,0-38-13,-2 1 0,-4-3 0,-8 22 13,1-10-47,-6 30 47,15-29-13,-4 2 0,-14 23 13,28-67 20,1 0 1,0 0 0,1 1-1,1 1 1,0-2-1,0 1 1,1 0-1,1-1 1,-1 2 0,2-2-1,-1 0 1,2 0-1,0 1 1,2 0-21,-4-5 12,1 0 1,1 0 0,0 0 0,0 0-1,0 0 1,0-1 0,0 2-1,1-2 1,1-1 0,-1 1-1,-1 1 1,3-3 0,-2 2 0,0 0-1,1-2 1,0 2 0,0-2-1,0 0 1,1 1-13,14 2 40,0 0 1,1-2-1,-1 1 0,0-2 0,3 1-40,43-1-150,0-1 0,60-8 150,-88 4-58,0-1 0,-1-2-1,0-1 1,-1-1-1,24-9 59,-10 1-83,-2-1 0,-1-2 0,33-20 83,-58 26-32,0 1 0,-1-2 0,-2 1-1,0-2 1,0-2 0,-2 1 0,-1 0 0,-1-2 32,3-4-48,-2 2 1,-1-3 0,-3 0-1,0 0 1,-1 0-1,-1-1 1,-3 0 0,0-1-1,0-16 48,7-120 53,-11 81-106,17-67 53,-18 138 54,-1-2-1,2 1 0,0 0 1,2 1-1,-1-1 1,2 0-1,5-6-53,-10 13 17,2 1 0,0-2 0,0 1 0,0 1 0,0-1 1,0 2-1,2-1 0,-2-1 0,1 1 0,0 1 0,1-1 0,-1 2 0,0-2 0,2 2 0,-2-2 1,1 3-1,0-3 0,1 2 0,2 0-17,21-1 153,-1 2 0,0 0 0,0 2 0,1 0 0,27 6-153,-28-5 93,18 4 30,0-1-1,-2 4 0,16 4-122,-42-10-10,-1 3 0,1-2 0,-2 3 0,1 0 0,-1 0 0,-1 2 1,0-2-1,0 2 0,0 2 10,-8-6-392,0-1 0,0 0 1,1 1-1,1-1 0,-2-1 0,2 0 1,0 0-1,-1 0 0,2-1 0,-2-1 1,2 1-1,-1-2 0,1 2 0,0-2 1,-1 1-1,1-2 0,1 1 0,-1-1 1,-1-1-1,1 1 0,-1-2 0,12 0 392,40-16-3402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16:48:50.223"/>
    </inkml:context>
    <inkml:brush xml:id="br0">
      <inkml:brushProperty name="width" value="0.1" units="cm"/>
      <inkml:brushProperty name="height" value="0.1" units="cm"/>
      <inkml:brushProperty name="color" value="#574741"/>
    </inkml:brush>
  </inkml:definitions>
  <inkml:trace contextRef="#ctx0" brushRef="#br0">179 241 2816,'0'0'31,"0"0"0,0 1 0,0-1 0,0 2 0,0-2 0,0 0 0,0 1 0,0-1 0,0 0 0,0 1 0,0-1 0,0 2 0,0-2 0,-2 0 0,2 1 0,0-1 0,0 0 0,0 1 0,-1-1 0,1 0 0,0 2 0,0-2 0,-1 0 1,1 0-1,0 1 0,-2-1-31,2 0 49,0 0 1,-1 0 0,1 0 0,-1 0 0,1 0 0,0 0-1,-2 0 1,2 0 0,-1-1 0,1 1 0,0 0 0,-1 0-1,1 0 1,0 0 0,-2 0 0,2-2 0,0 2 0,-1 0 0,1 0-1,0-1 1,-1 1-50,-1-1 93,1-1-1,0 1 0,-1 0 1,1-1-1,0 1 0,1 0 1,-2-1-1,1 0 1,0 0-1,1 1 0,-2 0 1,2-2-1,-1 2 0,1-2-92,0 0 2,-1 1-1,1 0 0,-2 0 1,2-1-1,-1 0 0,0 2 1,-1-2-1,1 1 0,0 0 1,-1 0-1,1 0 0,0 1 1,-2-2-1,2 2-1,1 0 2,-2 1-1,2-2 1,0 2-1,-1-1 1,1 1-1,-1 0 1,1-1-1,-2 1 0,2 0 1,-1-2-1,1 2 1,-1 0-1,1 0 1,-2-1-1,1 1 1,1 0-1,-1 0 1,1 0-1,-2 0 1,1 0-1,1 0 1,-1 0-1,1 0 1,-2 0-1,1 0 1,1 0-1,-1 0 1,1 0-1,-2 0 1,1 0-1,1 0 1,-1 1-1,1-1 1,-2 0-1,2 0 0,-1 2 1,1-2-1,-1 0 1,1 1-1,-2-1 1,2 1-1,0-1 1,-1 0-1,1 2 1,-1-1-2,-1 0 44,1 2 1,1 0 0,-1-2-1,1 2 1,-2-1 0,2 0-1,-1 0 1,1 1-1,0 0 1,0-2 0,0 2-1,0-1 1,0 1 0,0-2-1,1 2 1,-1 0-1,2-2 1,-2 2 0,1-1-1,0 0 1,-1 0-1,2 0 1,-1 0 0,0 0-1,1 0 1,-1 0 0,2 0-1,-2 0 1,0-1-1,2 2-44,-2-3-18,1 0 0,-2 0 0,1 1-1,0-1 1,1 0 0,-1 0-1,0 0 1,-1 0 0,2 0-1,-1 0 1,0 0 0,1 0-1,-1 0 1,-1-1 0,1 1 0,1 0-1,-1 0 1,0-2 0,-1 2-1,2 0 1,-1-1 0,-1 1-1,1-1 1,1 1 18,20-19-2,-18 16 1,2-2-72,-1-2 1,0 2-1,0-2 1,1 2-1,-2-2 1,1-2 72,-4 6-26,1 2 0,-1-2 1,0 1-1,1-1 0,-2 1 0,1 0 1,-1 0-1,1-1 0,-1 0 1,0 1-1,0-1 0,0 0 0,0 1 1,0-1-1,0 0 0,-1 2 1,1-2-1,-1 1 0,1-1 0,-2-1 26,1 4-4,1-1-1,0 1 0,0 0 1,0-2-1,0 2 0,0 0 1,-1 0-1,1-1 1,0 1-1,0 0 0,-2 0 1,2 0-1,0-1 0,0 1 1,-1 0-1,1 0 0,0 0 1,0 0-1,-1 0 0,1 0 1,0-2-1,-2 2 0,2 0 1,0 0-1,-1 0 0,1 0 1,0 0-1,-1 0 0,1 0 5,-12 7-66,8-4 142,1-1 0,2 1 0,-2 0 0,1-1 0,-1 1 0,2 0 0,-1 1-76,0 2 48,-1 1 1,0 0-1,2-1 0,0 1 1,1-1-1,-2 1 0,2 1 0,0-1 1,0-1-1,2 1 0,-2 0 1,1 1-1,2-2 0,-2 1 1,2 0-1,-1-1 0,1 0 0,0 0-48,-2-4 26,-1-1-1,1 0 0,-1 1 0,2-1 0,-1 0 0,-1 1 0,1-1 1,1 0-1,-1 1 0,0-1 0,0-1 0,1 1 0,-1 1 0,0-2 1,1 1-1,-1-1 0,0 1 0,1-1 0,-1 2 0,0-2 0,1 0 1,0 1-1,0-1 0,-1 0 0,0 0 0,2 0 0,-2 0 0,1 0 1,-1 0-1,0 0 0,3-1-25,-2 1-26,0-2 0,1 1-1,0 1 1,-1-1 0,0-1 0,0 1 0,1 0 0,-2-1 0,2 0-1,-2 0 1,2 1 0,-2-2 0,1 2 0,-1 0 0,2-2 0,-2 0-1,0 2 1,1-2 0,-1 1 26,0-2-9,1 0 0,-2 0 0,1 1 1,0-1-1,-1 0 0,0 0 0,2 0 0,-2 0 0,-2 0 0,2 0 0,0 1 0,-1-1 1,0 0-1,1 0 0,-2 0 0,1 2 0,-2-2 0,2 0 0,0 1 0,-2-1 0,2 1 1,-2-1-1,0 2 0,1-1 0,-1 0 0,0 1 0,-1-1 0,2 1 0,-1-1 0,-4-1 9,6 3-4,0 1 0,-1-2-1,0 2 1,0-1 0,1 1-1,0-1 1,-1 1-1,1 0 1,-2-2 0,2 2-1,0 0 1,-1 0 0,0 0-1,0 0 1,1 0-1,0 0 1,-2 0 0,2 2-1,-2-2 5,2 1-41,-2-1-1,1 1 0,-1 1 0,0-1 0,1 0 1,0 1-1,0-1 0,-1 0 0,2 2 0,-2-2 1,2 2 41,-5 2-70,2 0 1,-1 1-1,1 0 1,1 0-1,-1 0 1,2 1-1,-2-2 1,1 3 69,0-1 112,2 1 0,0-1 1,-2 1-1,3-2 1,-1 4-113,1-9 41,0 2 0,0-1 0,0 1 0,0 0 1,0-1-1,1 1 0,-1 0 0,0-2 1,1 2-1,1-1 0,-2 1 0,1-2 0,0 2 1,1 0-1,-1-2 0,2 3-41,-2-3 9,-1-1 0,0 0 0,1 2 0,-1-2-1,0 0 1,2 0 0,-2 1 0,1-1 0,-1 0 0,1 0-1,-1 0 1,2 1 0,-2-1 0,1 0 0,-1 0 0,1 0 0,-1 0-1,0 0 1,2 0 0,-2 0 0,1 0 0,-1 0 0,1 0 0,-1 0-1,2 0-8,0-1 13,0 1-1,-1-1 0,0 1 0,1-2 1,-1 1-1,0 1 0,1-1 1,-1-1-1,0 1 0,2 0-12,1-5 23,0 2 1,0-1-1,0 0 0,3-6-23,-6 8-3,7-10-15,-2 1 0,0-1 1,0-1-1,0-3 18,-5 14 9,0-1 0,-1 0 1,2 0-1,-2 2 0,1-2 0,-1 0 1,0 0-1,-1 1 0,1-1 0,0 0 1,-2 0-1,2 2 0,-1-2 0,0 0 1,-1 1-1,1-1 0,-2 1 0,2-1 1,-2 2-10,3 0-20,0 2 1,0 0-1,-1-1 1,1 1-1,-1-1 1,1 1 0,0 0-1,-2-2 1,2 2-1,-1 0 1,1-1-1,-1 1 1,1 0-1,-2 0 1,2-1-1,-1 1 1,1 0 0,-1 0-1,1 0 1,-2 0-1,1 0 1,1 0-1,-1 0 1,1 0 19,-2 0-51,0 0 0,0 0 0,1 1 0,0-1 0,0 0 0,-1 1 0,1-1 0,0 2 0,-1-2 0,1 1 0,0-1 1,-1 1 50,-2 3-29,0-1 1,0 1 0,2-1-1,-2 1 1,1 0 0,-2 4 28,2-4 122,0 0 1,1 1 0,0 0-1,0-1 1,0 1 0,1 1-1,0-2 1,1 1 0,-2 0-1,2 1 1,0-1 0,0 0-1,0-1 1,2 2 0,-2-1-1,1 0 1,0 1 0,1-2-1,-1 1 1,2 0 0,-1-1-1,1 3-122,-3-7 13,1 1-1,-1 1 1,2-1-1,-2-1 1,1 1-1,0 1 1,-1-2-1,2 1 1,-1-1-1,-1 1 1,1-1-1,1 2 1,-1-2 0,-1 1-1,1-1 1,1 0-1,-1 1 1,0-1-1,1 0 1,-1 2-1,-1-2 1,1 0-1,1 0 1,-1 0-1,0 0 1,1 0-1,-1 0 1,0 0-1,1 0 1,-1-2-1,0 2 1,-1 0-1,2 0 1,-1-1-1,0 1 1,1 0-1,-1-1 1,-1 1-1,1-2 1,0 2-1,1-1 1,-2 1-1,1-1 1,0-1-1,-1 2 1,2-1-1,-2 0 1,1 1-1,-1-2 1,1 1-1,-1 0 1,2 1-1,-2-2 1,0 1-1,1 0-12,0-5-27,1 2-1,-1-1 0,-1 0 0,1-1 1,-1 1-1,0 1 0,0-1 0,0-1 1,0 1-1,-1 0 0,0 1 0,1-2 1,-3 1-1,2 0 28,-1 2-18,1-1-1,0 1 1,-1 1 0,1-1 0,0-1 0,-2 1-1,2 1 1,-2-1 0,2 1 0,-2-1-1,1 2 1,-1-2 0,0 0 0,1 2 0,-1-2-1,-1 2 1,1 0 0,1-2 0,-2 2-1,1-1 1,-1 1 0,0 1 18,4-1 8,-1 1 0,-1 0 0,1 0 0,0 0 0,-1 0 0,1 0 0,0 0 0,-1 0 0,1 0 0,0 1 0,-1-1 0,1 0 0,1 0 0,-1 1 0,-1-1 1,1 0-1,0 2 0,-1-2 0,1 1-8,0 0 19,-2 2 0,2-2 0,-2 2 1,2-2-1,-2 2 0,2-2 1,-1 2-1,1-2 0,0 3-19,-2-1 24,2 1 1,-1 0-1,0 0 0,0 0 0,2 0 0,-1 0 0,0 0 1,1 0-1,0 1 0,-2-1 0,2 1-24,2-3 16,-2-2-1,0 0 1,0 1-1,0-1 1,0 1-1,0-1 1,0 0 0,0 2-1,0-2 1,1 0-1,-1 1 1,0-1-1,0 0 1,1 1 0,-1-1-1,0 0 1,0 2-1,2-2 1,-2 0-1,0 1 1,1-1 0,-1 0-1,0 0 1,1 0-1,-1 1 1,2-1-1,-2 0 1,1 0-16,0 0 5,1 0-1,-1 0 1,0 0-1,1 0 1,-1 0-1,0 0 1,1 0-1,-1 0 1,0-1-1,1 1 1,-1 0-1,0-1-4,6-2-59,0 0-1,-1-1 1,1 2 0,1-4 59,-7 5-2,5-3-47,-1 0 0,0 0 1,1-1-1,-1 1 0,0-2 1,-1 1-1,0 0 0,0 0 1,0-2 48,-3 4-21,1 1 0,0-1 0,-2-1 1,2 1-1,-1 1 0,0-1 0,-1-1 1,2 1-1,-2-2 21,0 4-1,0-1 0,0 0 0,0 0 0,0 1 0,-2 0 0,2-2 1,0 2-1,-1-1 0,1 1 0,-1-2 0,1 2 0,-2 0 0,1-1 0,1 1 0,-1 0 1,-1-1-1,1 0 1,0 2 4,1 0 1,0 0-1,0-2 1,-2 2 0,2 0-1,0 0 1,0-1-1,-1 1 1,1 0-1,0 0 1,-1 0 0,1-1-1,0 1 1,-2 0-1,2 0 1,0 0-1,-1 0 1,1 0 0,-1 0-1,1 0 1,0 0-1,-2 0 1,2 0-1,0 0 1,-1 0 0,1 0-1,0 0 1,-1 0-1,1 0 1,-1 0-5,1 1 5,-2-1 0,1 1-1,1-1 1,-1 2 0,-1-2 0,2 1 0,-1-1 0,1 1 0,-1 1 0,1-2-1,0 1 1,-2 0 0,2 1-5,-2 3-17,0-1 1,0 1-1,0 1 1,2-1-1,-1 2 17,1-7-3,-3 29-173,3-28 231,0 1-1,0 0 0,0-1 0,0 1 0,0-1 1,2 0-1,-2 2 0,0-2 0,1 1 1,-1-1-1,1 0 0,-1 1 0,2-1 0,-1 0 1,0 2-55,-1-2 8,2-1 0,-1 0 0,-1 0 0,1 2 0,1-2 0,-2 0 0,1 0 0,-1 0 0,1 0 0,1 0 0,-2 0 0,1 0 0,0 0 0,-1 0 0,2 0 0,-1 0 0,-1 0 0,1-2 0,0 2 0,-1 0 0,2 0 0,-2-1 0,1 1 0,0 0 0,-1 0 0,2-1 0,-2 1 0,1-2 0,-1 2 0,1-1 0,-1 1 0,0-1 0,2 1-8,2-4-72,-2 1 0,1-1 0,1 0 0,-1 2 0,1-5 72,-3 4-15,-1 1 1,1 0-1,1 0 1,-2-1 0,1 0-1,-1 1 1,0 0-1,0 0 1,1-1-1,-1 0 1,-1 1 0,1-1-1,0 0 1,0 1-1,-1-1 15,1 2 5,0 1-1,0-2 0,-2 1 0,2 0 0,-1-1 0,1 2 1,0-1-1,-1 0 0,1 1 0,-2-2 0,1 1 0,1 1 1,-1-1-1,1 1 0,-2-2 0,1 2 0,0-1 0,1 1 1,-2-1-1,1 1 0,0-2 0,-1 2 0,2 0 0,-1 0 1,0-1-1,-1 1 0,1 0 0,0 0 0,-1 0 0,1 0 1,0 0-1,1 0 0,-2 0 0,0 0-4,0 1-20,0-1 0,1 0 0,-2 2 0,2-1 0,-2-1 0,2 1 0,-2 1 0,2-1 0,-1-1 0,0 1 0,0 1 0,1-1 0,0 2 0,-1-2 0,1 0 0,0 1 0,-1-1 0,1 2 0,0-2 0,1 0 0,-2 2 0,1-2 0,1 2 20,-3 1 48,2 0 1,0 0-1,1 0 0,-2 0 0,1 0 0,1 0 0,0 0 0,-1 1 0,2-1 0,-1 3-48,0-6 15,0-1-1,0 0 0,0 1 0,0-1 0,0 2 1,0-2-1,1 0 0,-1 1 0,0-1 1,0 1-1,0-1 0,0 0 0,2 2 1,-2-2-1,0 0 0,1 1 0,-1-1 0,0 0 1,0 0-1,1 1 0,-1-1 0,2 0 1,-2 0-1,0 2 0,1-2 0,-1 0 0,1 0 1,-1 0-1,0 0 0,2 1 0,-2-1 1,1 0-1,-1 0 0,1 0 0,-1 0 1,0 0-1,2 0 0,-2 0 0,1 0 0,-1 0 1,1-1-1,-1 1 0,0 0 0,2 0 1,-2 0-1,1 0 0,-1 0 0,0-2 0,1 2 1,-1 0-1,2-1-14,0 0-9,1-1 1,0 1-1,-1 0 0,1-2 0,0 2 1,-1-2-1,-1 0 0,3-1 9,-2 2-28,-1-1-1,0 1 0,1-1 0,-1 0 0,0 1 1,-1-1-1,2-1 0,-2 1 0,0 1 1,0-1-1,0-1 0,0 1 0,0 1 1,0-2-1,0 1 0,-2 0 0,1-2 29,1 2 4,-1 1-1,1 0 1,-2 0 0,1-1-1,1 2 1,-1-2 0,-1 2-1,1-2 1,0 2 0,-1-2-1,1 2 1,-1-2 0,0 2-1,1-1 1,-2 1 0,2 0-1,-2-1 1,2 1-1,-2 0 1,2-1 0,-2 1-1,1 0 1,-1 1-4,3 0-6,-1 0 0,1 0 0,-2 0 0,2 0 0,-1 0-1,1 0 1,-1 0 0,1 0 0,-2 1 0,2-1 0,-1 0 0,1 0 0,-1 1 0,1-1 0,-2 0-1,2 2 1,0-2 0,-1 0 0,1 1 0,-1-1 0,1 0 0,0 1 0,0-1 0,-2 2 0,2-2-1,0 1 1,0-1 0,-1 0 0,1 1 0,0-1 0,0 2 0,0-2 0,0 1 6,-5 23-124,2 9-481,3-31 649,0-1 0,0 0 0,0 1 0,0-1 0,1 0 0,-1 1 0,0-1 0,0 0 0,2 1 0,-2-1 0,0 0 0,1 1 0,-1-2 0,1 1 0,-1 0 0,2 1 0,-1-1 0,-1 0-1,1-1 1,1 1 0,-1 1 0,0-1-44,-1-1 10,2 0-1,-1 0 1,-1 0-1,1 0 1,1 0-1,-2 0 0,1 0 1,0 0-1,-1 0 1,2 0-1,-1 0 1,-1-1-1,1 1 0,1 0 1,-2 0-1,1-2 1,-1 2-1,1 0 1,-1-1-1,2 1-9,14-12-77,-14 10 61,2-1 13,0-1-1,0 1 0,-1-1 0,-1 0 0,2 0 0,-1 0 1,0 0-1,-1-1 0,0 1 4,-1 3 11,-1-1 0,1 1 1,-1 0-1,2-1 0,-2 1 0,0 0 0,0-1 1,0 1-1,0 0 0,0-1 0,0 1 1,0 0-1,0-1 0,0 1 0,0 0 0,0-1 1,-2 1-1,2 0 0,0-1 0,-1 1 1,1 0-1,-1-1 0,1 1 0,-2 1 1,2-1-1,-1-1 0,0 1 0,-1 0 0,2 1 1,-1-2-1,0 1 0,-1 1 0,0-1-11,0-1-19,1 2-1,-2-1 0,2 1 0,-2 0 0,2-1 1,0 1-1,-2 0 0,2 0 0,-2 0 0,2 0 1,-2 0-1,2 0 0,-2 1 0,2-1 1,0 0-1,-2 1 0,2-1 0,-1 2 0,0-2 1,0 1-1,1 0 0,-2-1 0,2 2 0,0-1 1,-1 0-1,0 1 20,-4 3-27,0-1 0,0 1-1,1 1 1,0-1 0,-1 0 0,1 2 27,4-4 26,-2-1 1,2 1-1,-1 0 1,0-1-1,0 2 1,1-1-1,1 0 0,-1-1 1,-1 2-1,2-1 1,-1 0-1,1 1 1,0-2-1,0 1 0,0 1 1,0-2-1,0 1 1,1 1-1,-1-1 1,2-1-1,-2 2 0,2 2-26,-2-6 7,0 0 0,2 0 0,-2 0 0,0 1 0,0-1 0,1 0 0,-1 0 0,0 0 0,0 0 0,1 1 0,-1-1 0,0 0 0,2 0 0,-2 0 0,0 0 0,1 0 0,-1 0 0,0 0 0,1 0 0,-1 0 0,0 0 0,2 0 0,-2 0 0,0 0 0,1 0 0,-1 0 0,0 0 0,1-1 0,-1 1 0,0 0 0,0 0 0,2 0 0,-2 0 0,0 0 0,0-1 0,1 1 0,-1 0 0,0 0 0,0-2 0,1 2-7,15-13 161,-14 12-143,2-3 12,1-1 0,-1 1 0,0-2 0,-1 1 0,1 0 0,1-6-30,-4 10-12,1-1 1,-2 1 0,1-2 0,-1 2-1,1 0 1,-1-1 0,0 0 0,2 0 0,-2 1-1,0-2 1,0 2 0,0 0 0,0-1 0,0 0-1,0 0 1,-2 1 0,2-2 0,0 2-1,-1 0 1,1-1 0,-1 0 0,1 0 0,-2 1-1,1 0 1,1-1 0,-3 0 11,3 2 0,0-2 0,-1 2 0,1 0 0,0 0 0,-1-1 0,1 1 0,0 0 0,-2 0 0,2-1 0,-1 1 0,1 0 0,0 0 0,-1 0 0,1 0 0,-2 0 0,2-2 0,-1 2 0,1 0 0,-1 0 0,1 0 0,0 0 0,-2 0 0,2 0 0,-1 2 0,1-2 0,-1 0 0,1 0 0,-3 0-5,2 1 1,-1 0 0,1-1 0,0 2 0,-1-1-1,1-1 1,0 1 0,-1 1 0,1-1-1,0 0 5,-3 5-15,0-2 0,0 1 1,1 0-1,0 1 0,-1 0 15,2 1 36,0-2 1,1 2-1,-2 0 1,3-2-1,-1 4-36,0-8 11,1 2-1,0-2 0,0 1 1,0 0-1,0 0 0,0-1 1,0 2-1,0-2 0,1 0 1,-1 2-1,0-2 0,1 1 1,-1 0-1,2 0 0,-2-1 1,1 0-1,0 1 0,1-1 1,-2 2-1,2-2-10,-2 0 3,2-1 1,-2 0-1,1 0 0,-1 2 1,0-2-1,1 0 0,-1 0 1,2 0-1,-2 0 0,1 0 1,-1 1-1,0-1 0,1 0 1,-1 0-1,2 0 0,-2 0 1,1 0-1,-1 0 0,1 0 1,-1-1-1,2 1 0,-2 0 1,1 0-1,-1 0 0,1 0-3,1-2-6,-2 2 0,1-1-1,0 0 1,1 1-1,-1-2 1,0 1-1,-1 0 1,2 1 0,-1-2-1,-1 1 1,1 0 6,2-3-18,-2 1 1,1-1-1,0 1 0,0-1 1,-1 0-1,-1 2 1,1-2-1,1 0 18,-2 0-46,0-1 0,0 1 0,0 0 1,0 0-1,-2-2 0,1 2 0,1 0 0,-1 0 0,-1 0 0,1 0 0,-2 0 1,2 0-1,-2 0 0,1 0 0,-2-1 46,4 4-7,0 1 0,-2 0 0,2 0 0,0-2 0,-1 2 0,1 0 0,-1 0 0,1-1 0,0 1 0,-2 0 0,2 0 0,-1 0 0,1 0-1,-1-1 1,1 1 0,-2 0 0,2 0 0,-1 0 0,1 0 0,-1 0 0,1 0 0,0 0 0,-2 0 0,2 1 0,-1-1 0,1 0 0,-1 0 0,1 0 0,-2 0 0,2 0 0,0 1 0,-1-1 0,1 0 0,-1 0 0,1 2 0,0-2 0,-2 0 0,2 1 0,0-1-1,-1 0 1,1 1 7,-19 21 1,14-13 188,0 0 0,-1 2-1,2-2 1,0 2-189,3-7 53,0 0 0,-1-2 0,1 2 1,1 0-1,-1-1 0,1 1 0,0 0 0,0-1 0,0 1 0,0 0 0,1-2 0,-1 2 1,1 0-1,1 0-53,-2-4 6,0 2 1,0-2 0,0 1 0,1-1 0,-1 1 0,0-1-1,0 2 1,1-2 0,-1 1 0,0-1 0,2 1 0,-2-1-1,1 2 1,-1-2 0,0 0 0,1 1 0,-1-1 0,2 0 0,-2 1-1,1-1 1,-1 0 0,1 0 0,1 2 0,-2-2 0,1 0-1,-1 0 1,1 0 0,-1 0-7,2 0-3,0 0 0,0 0 0,-1-2 1,0 2-1,-1 0 0,2-1 0,-1 1 0,0-1 0,1 1 0,-1-2 1,0 2-1,1-1 0,-2 1 0,1-1 0,0-1 3,6-3-81,-2-2-1,2 1 0,-2-1 1,2-4 81,-7 11-4,4-6-36,0-1-1,0-1 0,0 2 1,-1-1-1,-1-1 0,1 1 1,-2-1-1,2-1 41,-3 6 1,1 1-1,-1-2 1,0 1-1,0 0 1,0-1-1,0 2 1,0-1-1,0-1 1,-1 1-1,1 1 1,-1-1-1,-1-1 1,1 1-1,0 1 1,-1-1-1,1 0 1,0 1-1,-1-1 1,0 0-1,0 1 1,-3-2-1,5 4-3,0 0-1,0-2 1,0 2 0,-1 0 0,1 0 0,0 0 0,0 0-1,0 0 1,-2-1 0,2 1 0,0 0 0,0 0 0,-1 0-1,1 0 1,0 0 0,-1 0 0,1 0 0,0 0 0,0 0 0,-2 0-1,2 0 1,0 0 0,0 0 0,-1 0 0,1 0 0,0 0-1,0 0 1,-1 0 0,1 1 0,0-1 0,0 0 0,-2 0 0,2 0-1,0 0 4,-9 14-215,-3 16-92,8-15 541,1 0-1,1 6-233,0-17 44,2 0 0,0 0 0,0 0 0,0 0-1,0 0 1,2 0 0,-2 0 0,1 0 0,0 0 0,1 0 0,0 2-44,-2-4-1,2-2 0,-2 0 0,0 1 1,1-1-1,-1 0 0,0 1 1,1-1-1,-1 0 0,2 2 0,-2-2 1,0 0-1,1 0 0,-1 1 0,1-1 1,-1 0-1,2 0 0,-2 0 0,1 0 1,-1 0-1,1 0 0,-1 0 0,2 0 1,-2 0-1,1 0 0,-1 0 1,1 0-1,-1 0 0,2 0 0,-2 0 1,1 0-1,-1 0 0,1 0 0,-1-1 1,2 1-1,-2 0 0,0 0 0,1-2 1,-1 2-1,1 0 0,-1 0 1,0-1-1,2 1 1,20-21-74,-20 19 83,0 0-37,1-1-1,0-1 1,-1 0 0,1 2 0,-2-2 0,2 0 0,-2 0 0,1 0 0,0 0-1,-2 0 1,2 0 0,-1 0 0,-1 0 0,1-2 28,-1 4-34,0-1 1,0 0-1,0 1 1,-1 0-1,1 0 1,0-1-1,-1 0 1,1 2-1,-2-2 1,1 1-1,0 0 1,-1 0-1,1-1 1,0 2-1,-1-2 0,1 2 1,0-1-1,-1 0 1,0 0-1,0 1 1,0 0-1,0-2 1,0 2-1,0-1 1,-2 1 33,3 1 5,1-1 0,-1 1 0,1 0 0,-2-2 1,1 2-1,1 0 0,-1 0 0,-1 0 0,2 0 1,-1-1-1,1 1 0,-1 0 0,-1 0 0,2 0 1,-1 0-1,0 0 0,1 0 0,-2 1 0,1-1 1,1 0-1,-1 0 0,-1 0 0,2 2 0,-1-2 1,1 0-1,-1 0 0,1 1 0,-2-1-5,1 1 0,0 1-1,-1-1 1,1 2-1,0-2 0,-1 0 1,1 1-1,0-1 1,1 2-1,-2-2 0,2 2 1,-1-2-1,1 2 1,-3 2 3,2 2 0,0-1 0,1 1 1,-2 0-1,2-1 0,0 1 0,0 1-3,0-7 22,0 1 1,2-2-1,-2 1 1,0 0-1,0 1 1,1-1 0,-1-1-1,0 1 1,1 1-1,-1-2 1,2 1-1,-2 0 1,1-1-1,-1 2 1,1-1-1,-1-1 1,2 1 0,-1-1-1,-1 2 1,1-2-1,1 1 1,-1-1-1,-1 1 1,1-1-1,1 0 1,-1 0-1,0 1 1,-1-1 0,2 0-1,-1 0 1,0 0-1,1 0 1,-1 0-1,0 0 1,-1 0-1,2 0 1,-1 0-1,0 0 1,1 0 0,-1 0-1,-1-1 1,1 1-23,5-1-10,-2 1 1,0-1-1,0-1 1,0 0-1,0 0 1,0 1-1,-2-2 1,2 1-1,0 0 1,-1 0-1,1-1 10,-2-1-35,1 1-1,0-1 1,-1 2-1,1-2 1,-2 1 0,2-1-1,-2 0 1,2 0-1,-2 0 1,1 0-1,-1 0 1,-1 0-1,1 0 1,-1 0 35,0 1-21,2 1-1,-2-1 1,0 0 0,0 2-1,0-2 1,-2 1 0,2-1-1,0 0 1,-1 2 0,1-2-1,-1 1 1,-1 0 0,1 0-1,1-1 1,-1 2 0,-1-2 0,1 2-1,-2-2 1,2 2 0,0-2-1,-1 2 1,0-1 0,0 1-1,0-2 22,0 3-1,2 0-1,0 0 0,-1 0 1,1-1-1,0 1 0,-1 0 1,1 0-1,0 0 0,-2 0 1,2 0-1,0 0 0,-1 0 1,1 0-1,0 0 0,-1 0 0,1 0 1,-1 0-1,1 0 0,0 0 1,-2 0-1,2 0 0,0 0 1,-1 1-1,1-1 0,0 0 1,-1 0 1,-10 11-146,-2 14-97,10-15 356,0-1-1,1 0 1,0 1-1,1-2 1,0 1-1,1 0 1,0 1-1,0-1 1,1 0-1,-1 0 1,3 3-113,-3-10 7,0-1 0,0 0 0,1 1 0,-1-2 0,0 1 1,0 0-1,1 1 0,-1-1 0,2-1 0,-2 1 0,1 1 0,-1-2 1,1 1-1,-1 0 0,2-1 0,-1 2 0,-1-1 0,1-1 0,1 1 0,-2-1 1,1 2-1,0-2 0,1 0 0,-1 1 0,-1-1 0,1 0 0,1 1 1,-1-1-1,0 0 0,1 0 0,-1 0 0,0 0 0,1 0 0,-1 0 1,-1 0-1,1 0 0,1 0 0,-1 0 0,0 0 0,2-1-7,3-2-85,1 1-1,-2-1 0,2 0 0,0-1 0,-2 2 0,4-5 86,-2 2-16,0 1-40,-1-2-1,1 1 1,0 0-1,-2-2 0,0 2 1,2-3 56,-4 4-48,-1 1 0,1-1 1,0 0-1,-2 0 0,2 2 1,-2-2-1,0 0 0,1 0 0,-1 0 1,0 0-1,-1 0 0,2-4 48,-2 6-9,0 1 0,0 1 0,0-1 0,0-1-1,0 1 1,0 1 0,0-1 0,0-1-1,-2 1 1,2 1 0,0-1 0,0-1 0,-1 2-1,1-1 1,0 0 0,-1 1 0,1-2 0,-2 2-1,2-1 1,-1 0 9,0 1-3,1 0-1,-2-2 0,1 2 1,1 0-1,-1 0 1,1 0-1,-2-1 1,1 1-1,1 0 1,-1 0-1,-1 0 1,2 0-1,-1 0 0,1 0 1,-1 1-1,-1-1 1,2 0-1,-1 0 1,1 0-1,-1 0 4,-3 3 33,0-2-1,0 1 1,0 0-1,0 1 1,0 0 0,0-2-1,1 2 1,-2 2-33,1-1 38,1-1 0,0 1 1,1 0-1,-1 0 0,0 1 1,1-1-1,-1 0 0,2 1 1,-1-1-1,0 3-38,2-6 25,0 2 0,-2-2 0,2 1 0,0 0 0,0 0 0,0-1 1,0 2-1,0-2 0,2 0 0,-2 2 0,0-2 0,1 1 0,-1 0-25,1 0 10,-1-1 1,2-1-1,-2 1 1,1 1-1,0-2 0,-1 1 1,2 0-1,-1-1 1,-1 1-1,1-1 1,1 2-1,-1-2 0,-1 1 1,1-1-1,1 0 1,-1 1-1,0-1 1,1 0-1,-1 0 0,-1 2 1,1-2-1,1 0-10,0 0-13,0 0 0,-1 0 0,0 0-1,1 0 1,-1-2 0,0 2 0,2 0-1,-2 0 1,1-1 0,-1 1 0,0-1-1,1 1 1,-1-2 0,0 2 0,1-1-1,-1 0 1,-1 1 0,1-1 0,1-1-1,-1 1 14,2-2-31,-1 1 0,0-1 0,0 0 0,0 1 0,0-1 0,0 0 0,-1 1 0,0-1 0,1-1 31,-2 1-41,1 1-1,-1-1 1,0 0 0,1 1-1,-1-1 1,0-1-1,-1 1 1,1 1-1,0-1 1,-1 0-1,1 1 1,-2-1-1,1 0 1,1 1-1,-1-1 1,-1 0 0,1 1-1,-2-1 1,2 0-1,-2 1 42,2 0-37,0 1 0,1 0 0,-2 1 0,1-2 0,0 1 0,-1 1 0,1-1 0,0 1 0,1-2 0,-2 2 0,1-1 0,0 1 0,-1 0 0,0-1 0,0 1 0,1 0 0,0 0 0,-1 0 37,0 0-33,0 0 1,1 0-1,0 0 1,-2 1-1,2-1 1,-1 0-1,1 1 1,-2-1 0,2 2-1,0-1 1,-1-1-1,1 1 1,0 1-1,-1-2 1,1 1-1,0 0 1,-1 1-1,1 0 33,-4 4 158,-1 0-1,2 0 1,0 0-1,0 0 0,0 0 1,2 1-1,-1 0 0,0 1 1,0 5-158,1-8 45,1-1 1,0 2 0,1-1-1,0 0 1,-2-1 0,2 1-1,2 1 1,-2-1 0,1-1-1,-1 1 1,1 1 0,1-2-1,0 1 1,-1-1 0,2 1-46,-3-3 2,0-2 1,0 1-1,1-1 1,-1 1 0,0 1-1,2-2 1,-2 1-1,1-1 1,-1 1 0,1-1-1,-1 2 1,2-2-1,-2 1 1,1-1 0,0 0-1,-1 1 1,2-1-1,-2 0 1,1 2 0,0-2-1,-1 0 1,2 0-1,-1 0 1,0 0-1,-1 1 1,2-1 0,-1 0-3,0-1 0,1 1 1,-1 0 0,0-2 0,2 2-1,-2 0 1,1-1 0,-1 0-1,0 1 1,1-2 0,-1 2 0,0-1-1,1 0 1,-1-1 0,-1 1-1,1 1 0,5-5-42,-2-2-1,1 2 0,-1-1 0,0 0 0,-1 0 1,3-6 42,-4 8-10,-1-1 1,0 0 0,1 0-1,-1-1 1,-1 2-1,1-1 1,-1 0 0,0-1-1,-1 1 1,1 0-1,-1-1 1,1 1 0,-2 0-1,0 1 1,0-2-1,1 1 1,-2 1 0,1-1-1,-1 1 1,0-2-1,-2 0 10,5 4 19,-1 2-1,1-1 1,-2 0-1,1 1 1,1-2-1,-1 1 1,-1 1-1,1-1 1,1 1-1,-1 0 0,-1-2 1,1 2-1,0-1 1,-1 1-1,1 0 1,1 0-1,-1-1 1,-1 1-1,1 0 1,0 0-1,-1 0 1,1 0-1,0 0 0,-1 0 1,1 0-1,0 0 1,-1 1-1,1-1 1,1 0-1,-1 0 1,-1 1-1,1-1 1,0 2-1,-1-2 1,2 1-1,-1-1 0,0 1 1,-1-1-1,2 2 1,-1-1-19,-3 2 12,0 1-1,0 0 1,0 0 0,2 0-1,-1 0 1,-1 0 0,1 0-1,-1 5-11,-1 4-38,0 1 0,-1-1 0,4 0 0,-2 2 0,1-2 0,2 2 0,-1-2 0,1 6 38,1-17 2,0 0 0,1 0 0,-1 0 1,0-1-1,0 0 0,0 2 0,2-2 0,-2 1 0,1 0 0,0 1-2,-1-3 6,0 0 1,2 1-1,-2-1 1,0 0-1,0 2 1,1-2-1,-1 0 0,0 0 1,1 0-1,-1 1 1,0-1-1,2 0 1,-2 0-1,1 0 1,-1 0-1,0 0 0,1 1 1,-1-1-1,0 0 1,2 0-1,-2 0 1,1 0-1,-1 0 1,0 0-1,1 0 1,-1 0-1,2-1 0,-2 1 1,0 0-1,1 0 1,-1 0-1,1 0 1,-1 0-1,0-1 1,2 1-1,-2 0 0,0 0 1,0 0-1,1-2-6,6-2-35,-2 0 0,2-1-1,-2 1 1,0-1 0,0-1 0,-1 1-1,2-2 1,-2 2 0,1-4 35,3-2-169,-1-1 0,-2 0 1,0 0-1,5-10 169,-9 16-14,-1 1 1,1 0-1,1-1 0,-2 0 0,0 0 0,0 1 0,0 0 0,-2-6 14,2 10 23,-1-1-1,1 1 0,0 0 1,-1-1-1,1 0 0,-2 0 1,2 1-1,-1 0 1,1-1-1,-1 1 0,-1 0 1,1 1-1,1-2 0,-1 1 1,-1 0-23,1-1 31,0 2 1,-1 0 0,2-1 0,-1 1-1,0 0 1,-1 0 0,1-1 0,1 1-1,-1 0 1,-1 0 0,1 0 0,0 0-1,-1 0 1,1 0 0,1 0 0,-1 0-1,-1 0 1,1 0 0,0 1 0,-1-1-1,2 0 1,-1 1 0,-2-1-32,-1 3 53,0-2 0,0 2 0,0 0 0,0-1 1,2 2-1,-2-1 0,0 0 0,1 1 0,1-2 0,-1 2 0,0 0 0,1 0-53,-6 7 37,1 0-1,2-1 1,-5 12-37,8-17-66,0 2 1,1-2-1,0 0 1,-1 0 0,1 3 65,1-5-19,0-2 1,0 1 0,0-1-1,0 0 1,0 1 0,1 0 0,-1 0-1,0-1 1,0 0 0,2 2 18,-1-3-4,-1 1 0,0-1 1,0 2-1,1-2 0,-1 0 0,0 1 1,2-1-1,-2 0 0,0 0 1,1 1-1,-1-1 0,1 0 0,-1 0 1,0 2-1,2-2 0,-2 0 1,1 0-1,-1 0 0,1 0 1,-1 1-1,2-1 0,-2 0 0,1 0 1,-1 0-1,1 0 4,2-1 2,0 1 0,-1 0 0,1-2 0,0 1 0,-1 1 0,1-1 0,0-1 0,-1 1 0,1 0 0,-2-1 0,2 1 0,0-2 0,-2 2 0,3-2-2,2-3-13,1-1 0,-2 0 0,6-6 13,-8 11-8,-1-2-1,1 1 0,0-1 1,-2 0-1,0 1 0,2-1 1,-2 0-1,1 0 0,-2 0 0,1 0 1,0 0-1,-1 0 0,0 0 1,0 0-1,0 0 0,0 0 1,0-1-1,-1 1 0,1 0 1,-1 0-1,-1 0 0,1 1 1,0-1-1,-2 0 0,2 0 1,-1 0-1,0 2 0,-1-2 0,0 1 1,1-1-1,-1 1 0,0 1 1,-1-1-1,2-1 0,-2 1 9,2 2 17,1 1 0,0-1 0,-1-1 0,1 2 0,0-1 0,-1 1 0,1 0 0,0-1 0,-1 1 0,0 0 0,1-2 0,-1 2 0,1 0-1,0 0 1,-1 0 0,1 0 0,0 0 0,-2 0 0,2 0 0,-1 2 0,0-2-17,-1 1 25,2 0-1,-2-1 1,2 2 0,-2-1-1,2 0 1,-2 1-1,2-1 1,-1 0 0,1 2-1,-2-2 1,2 1 0,0 0-1,-1 0-24,-2 4-49,-1 2-1,1 0 1,1-1-1,-1 1 1,2 0-1,-4 8 50,5-9-39,1-2 0,-1 0 0,1 1 1,-2-1-1,2 2 0,2-2 0,-2 4 39,1-9 15,-1 2 0,0-2-1,0 0 1,0 1 0,1-1 0,-1 0-1,0 1 1,2-1 0,-2 0 0,0 2 0,1-2-1,-1 0 1,0 0 0,1 0 0,-1 1 0,0-1-1,2 0 1,-2 0 0,1 0 0,-1 0-1,1 1 1,-1-1 0,0 0 0,2 0 0,-2 0-1,1 0 1,-1 0 0,1 0 0,-1 0-1,2 0 1,-2 0 0,0 0 0,1-1 0,-1 1-1,1 0 1,-1 0-15,23-7-47,-19 6 16,-1-2-1,1 1 1,0-1 0,-2 2-1,2-2 1,-1-1-1,0 1 1,-1 1 0,1-2-1,-1 1 1,1-1-1,0 1 1,-2-1-1,2 0 1,-2 2 0,0-2-1,1 0 1,-1-2 31,0 5-10,-1-2 1,2 2-1,-2-2 1,0 1-1,1 0 1,-1 0-1,0-1 1,0 2-1,0-2 0,0 0 1,0 2-1,-1-2 1,1 1-1,-2 0 1,2 0-1,-1 0 1,1 0-1,-1 0 1,-1 0-1,1 0 1,0 0-1,-1 0 1,1 1-1,0-2 1,-1 2-1,0 0 1,0-1-1,1 1 0,-1 0 1,0-1-1,0 1 1,0 0-1,0-1 10,0 2 11,0-1 0,0 1 0,1 0 0,0 0 0,-1 0 0,0 0 0,0 0 0,1 0 0,0 0 0,-1 0 1,0 0-1,0 0 0,1 1 0,0-1 0,-1 2 0,1-2 0,0 0 0,-1 1 0,1 0 0,0-1 0,-1 2 0,1-1 0,0-1 0,-1 1 0,1 1 0,0-1 0,-1 0 0,2-1 0,-1 2 0,0 0-11,-3 4 37,0 0 1,0 0-1,0 0 0,1 0 1,-1 0-1,1 2-37,1 0 14,-1 0 0,2 0 0,-2 2 0,2-2 0,1 1 0,-2-1 0,2 1 0,2 6-14,-2-15 13,0 1 1,0 0-1,0 1 1,0-2-1,0 1 0,1 0 1,-1 1-1,0-2 1,0 1-1,1 0 0,-1-1 1,0 2-1,2-1 1,-2-1-1,1 1 0,-1-1 1,1 2-1,-1-2 1,2 1-14,-1-1 14,0 1-1,-1-1 1,2 0 0,-2 0 0,1 0 0,-1 0 0,1 0 0,-1 0 0,2 0 0,-2 0 0,1 0 0,-1 0-1,1 0 1,1 0 0,-2 0 0,1 0 0,-1 0 0,1 0 0,-1-1 0,2 1 0,-2 0-14,4-3 9,0 2 1,-2-2 0,1 2-1,1-2 1,-1 1 0,-1-1-1,1 0 1,2-2-10,-3 4-11,8-12-149,0-1-1,5-8 161,-12 18-25,-2 0 0,2 0-1,-2 0 1,1 0 0,-1 0-1,0 0 1,1 0-1,-1 0 1,-1 0 0,0-2-1,0 2 1,1 0 0,-2 0 25,1 3-3,0 0 0,0 1 0,0-2 0,0 2 0,0-1 0,0 0 1,0 1-1,-1-2 0,1 2 0,0-1 0,-2 1 0,2-1 0,0 1 0,-1-2 0,1 2 1,0-1-1,-1 1 0,1-1 0,-2 1 0,2-2 3,-1 2-4,1 0-1,-1 0 1,1 0-1,-2 0 1,2 0 0,-1 0-1,1 0 1,-1 0-1,1 0 1,-2 0 0,2 0-1,-1 0 1,1 0-1,-1 0 1,1 0 0,-1 0-1,1 0 1,0 0-1,-2 2 1,1-2 4,-2 1 37,2 0 0,-2 1 0,1 0 0,-1 0 0,2-1 0,-2 2 0,2-2 0,-2 2 0,2-2 0,-1 2 0,0 1-37,-2 2 54,0 1 0,1 1 1,0 0-1,1-1 0,-1 1 0,2 0 1,-1 0-55,2-6-9,-1 0 1,1-1-1,0 2 1,0-2-1,0 2 1,1-2-1,-1 0 1,0 2-1,0-2 1,2 2-1,-2-2 1,1 1-1,-1-1 1,3 3 8,-3-3-18,1-1 0,0 2 1,-1-2-1,2 1 0,-1 0 1,0-1-1,1 2 0,-2-2 1,1 0-1,0 1 0,1-1 0,-1 0 1,0 1-1,1-1 0,-1 0 1,0 0-1,1 0 0,-1 0 1,0 0-1,1 0 0,-1 0 1,-1 0-1,1 0 0,1 0 1,0 0 17,0-1-16,0 1 0,1 0 0,-2-1 1,2 1-1,0-2 0,-2 1 0,1 0 1,1 1-1,-2-2 0,2 1 0,-2 0 1,1-1-1,0 1 0,0-2 0,-1 2 1,0 0-1,2-1 0,-2 0 0,1 0 0,-2 0 1,1 0-1,0 0 0,1 0 0,-2 0 1,1 0-1,0-3 16,-1 2 11,2 1 0,-2-1 0,1 0 1,-1 1-1,0-1 0,0 0 0,0-1 0,0 2 0,-1-1 0,1 0 1,-2 1-1,2-1 0,-1 0 0,0 1 0,-1-1 0,1 0 1,0 1-1,-1-1 0,1 0 0,-2-1-11,2 3 4,-2-2-1,2 2 1,0 0-1,-1-1 1,0 1-1,0 0 1,0-2 0,0 3-1,0-1 1,1-1-1,-2 1 1,0 0-4,2 1-14,0 0 1,1 0-1,-2 0 1,1 0-1,0 0 0,-1 0 1,2 1-1,-1-1 0,0 0 1,-1 0-1,2 1 1,-1-1-1,0 0 0,1 2 1,-2-2-1,1 0 0,1 1 1,-1-1-1,-1 1 1,2-1-1,-1 2 0,1-1 1,-1-1-1,1 1 0,-2-1 1,2 2-1,0-1 1,-1-1-1,1 1 14,-4 6 21,0 0 0,0-1 0,1 1 0,1 0 0,-1 1 0,0-2-1,2 2 1,0-1 0,-1 1 0,1-1 0,1 1 0,0-2 0,0 7-21,0-11 7,0-2 0,0 1 0,0 0 0,1-1 0,-1 2 1,0-1-1,0-1 0,0 1 0,2 1 0,-2-2 0,0 1 0,1-1 0,-1 1 0,1 1 0,-1-2 0,0 1 1,2-1-1,-2 1 0,1-1 0,0 0 0,-1 2 0,2-2 0,-1 1-7,0-1 1,1 0-1,-1 1 1,0-1 0,1 0-1,-1 0 1,0 0-1,1 0 1,-1 0-1,0 0 1,1 0 0,-1-1-1,0 1 1,1 0-1,-1 0 1,0-1-1,5-2-26,-1 2 0,0-2 0,1-1 0,-1 1 0,0 1-1,0-2 1,-1 0 26,0 0 18,0 1-1,0-1 0,-1 0 1,1 0-1,-1 0 1,-1 0-1,1 0 0,0 0 1,-1-1-1,1 1 1,-2-1-1,1 1 0,0-4-17,-2 5 32,2-1 1,-2 1-1,0-1 0,0 2 0,0-1 0,0-1 0,-2 1 1,2-1-1,-1 2 0,1-1 0,-1-1 0,-1 1 0,1 1 1,0-1-1,-1 0 0,0-1 0,0 2 0,1-1 0,-2 2 1,-1-5-33,3 5-2,1 1 1,-1 0 0,1-1 0,-2 1 0,2-2 0,-1 2-1,1-1 1,-1 1 0,-1 0 0,2-1 0,-1 1 0,0 0-1,1 0 1,-2 0 0,1-2 0,1 2 0,-1 0 0,-1 0-1,2 0 1,-1 0 0,0 0 0,1 0 0,-3 0 1,2 2-11,-2-2 0,2 1 0,-1-1-1,0 1 1,0-1 0,1 2 0,0-1 0,-2 0 0,2-1 0,0 2 0,-2 0 11,-2 4-78,-1-1 0,2 0 0,-1 2 0,1 0 0,-1 1 78,-2 4 54,0-2 0,2 2 0,0 0 0,-1 0 0,2 2 1,2-2-1,-4 11-54,6-21 23,0-1 1,0-1 0,0 1-1,0 1 1,0-2-1,-1 1 1,2 0 0,-1-1-1,0 2 1,0-1-1,0-1 1,0 1 0,0-1-1,0 2 1,2-1 0,-2-1-1,0 1 1,1-1-1,-1 2 1,0-2 0,1 1-1,-1 0 1,2-1-24,-1 2 9,-1-2 0,1 0 1,1 0-1,-2 0 0,1 0 0,0 0 1,-1 0-1,2 1 0,-2-2 0,1 1 1,0 0-1,-1 0 0,2 0 0,-1 0 0,-1 0 1,1 0-1,-1-2 0,2 2 0,-1 0 1,-1-1-10,5 0-31,1-3 0,-1 1 1,-1 0-1,1-1 0,-1 0 1,4-2 30,-5 3 10,0 0 1,-1 1-1,1-1 1,-2 1-1,2-2 1,-2 1-1,2 0 1,-2-1-1,0 2 1,1-2-1,-1 0 1,0 1-1,-1-1 1,2 0-1,-2 1 1,0-1-1,0 0 1,0 0-1,0 2 1,0-2 0,0 0-1,-2 1 1,1-1-1,1 0 1,-1 1-1,-1-1 1,1 2-1,-1-2 1,0 1-1,1-1 1,-2 1-1,1 1 1,0-1-1,0 0 1,-1 1-1,-1-2-10,3 2-25,1 2-1,-2 0 0,2-1 1,-1 1-1,1 0 1,-1-1-1,1 1 0,-2 0 1,2 0-1,-1 0 1,1-2-1,-1 2 0,-1 0 1,2 0-1,-1 0 1,1 0-1,-1 0 0,-1 0 1,2 0-1,-1 0 0,1 0 1,-1 0-1,1 0 1,-2 0 25,1 2-23,0-2 1,-1 1-1,1-1 1,0 1-1,-1 1 1,1-2-1,0 1 1,-1 0-1,2 1 1,-1-2-1,0 1 1,-1 0 22,-2 5 35,2-1 0,-1 0 0,-1 1 0,3 0 0,-3 2-35,2-4 58,1-1 0,1 0 0,-1 1 0,1-2-1,0 2 1,-2-1 0,2 1 0,0-1 0,2 1 0,-2-2 0,0 2 0,1-1-1,0 2-57,-1-3-1,0-1-1,2-1 0,-2 1 0,1 1 1,-1-1-1,1 0 0,1-1 0,-2 2 0,1-1 1,0-1-1,-1 1 0,2 1 0,-1-2 0,0 1 1,-1-1-1,2 1 0,-1-1 0,0 2 0,1-2 1,-1 0-1,0 1 0,1-1 0,-1 0 0,0 0 1,1 0-1,-1 0 0,0 0 0,1 0 1,-1 0-1,0 0 0,1 0 0,-1 0 0,0 0 1,1 0-1,-1-1 0,0 1 2,5-2 12,-1 1 0,0 0-1,1-2 1,-1 2 0,0-2 0,0 0 0,-1 1 0,2-1-1,-2-1 1,1 1 0,0-2-12,-2 4-7,-2-2 0,2 2 0,-2-2 0,1 0-1,-1 2 1,0-2 0,1 1 0,-1 0 0,-1 0 0,1-1 0,1 0 0,-2 1-1,1-1 1,-1 2 0,0-2 0,0 0 0,0 1 0,0-1 0,0 0 0,0 1-1,0-1 1,-1 0 0,1 1 0,-2 0 0,2 0 7,-1-2 2,-2 0 0,2 1 0,0-1 0,-2 1 1,2-1-1,-2 2 0,0-1 0,2 0 0,-2 1 0,-1-1 0,2 0 1,-1 1-1,0-1 0,-1 2 0,0-2-2,3 2-4,-1-1 1,0 2-1,1-1 0,0 0 1,-2 1-1,2 0 1,-2-2-1,2 2 0,-1 0 1,0-1-1,0 1 1,0 0-1,0 0 0,0 0 1,0 0-1,1 1 1,-2-1-1,2 0 0,-2 0 1,2 2-1,0-2 0,-2 1 1,2-1-1,-1 1 1,0 1-1,0-2 0,1 1 1,0 0-1,-1 1 1,1-1-1,-2 0 4,-2 6 25,-2 0 0,1 1 0,0-2 0,1 2-1,1 0 1,-1 0 0,1 0 0,1 2 0,-1-2 0,1 1 0,1-1 0,-1 5-25,3-11 13,0-1 0,-1 0 0,1 1 0,0-1 0,0 0 0,1 1 0,-1-1 0,0 0 0,0 1 0,0-1 0,1 0 1,-1 1-1,0-1 0,2 0 0,-2 1 0,1-1 0,0 0 0,-1 1 0,2-1 0,-1 0-13,0 0 11,1-1 0,-2 2-1,1-2 1,0 1 0,1-1-1,-1 1 1,0-1 0,1 0-1,-1 2 1,0-2 0,1 0 0,0 0-1,0 0 1,-1 0 0,0 0-1,1 0 1,0 0-11,2 0 9,2-2 0,-1 2 0,-1-1 1,1 0-1,1-2 0,-2 2 0,0 0 0,1-2 0,-1 0 0,0 1 1,3-2-10,-5 2-8,1 1 0,-2 0 0,2-1 0,-2 0 0,1 0 0,0 0 0,0 0 0,-1 1 0,0-2 0,1 1 0,-1 0 0,0 0 0,0-2 8,-1 1-8,2 2 1,-2-1-1,0 1 1,0-2-1,-2 2 1,2 0-1,0-1 1,0 1-1,-1-2 1,1 2-1,-1 0 1,1-1-1,-1 1 1,1 0-1,-2-1 1,1 1-1,1 0 1,-1-1-1,-1 1 1,1 0-1,0-1 8,-1 0-19,1 0 0,-2 1-1,2 0 1,0-1-1,-1 1 1,0 0 0,0-1-1,1 1 1,-2 0-1,2 1 1,-2-2 0,2 1-1,-2 1 1,2-1 0,-2 1-1,1 0 1,0-2-1,0 2 20,-1 0-5,2 0 0,-2 2 0,2-2-1,-2 0 1,2 1 0,-1-1 0,0 1 0,0-1-1,1 2 1,-2-2 0,2 1 0,0 0-1,-1 1 1,1-2 0,0 1 0,-1 0 0,1 1-1,0-1 1,-1 0 0,1 1 0,0 0 5,-5 4-5,2-1 0,0 2 0,2-2 0,-2 2 0,1-1 0,0 1 0,1 0 1,-1-1-1,2 2 5,-1-6 24,2-1 0,0 2 0,0-2 0,0 0 1,0 2-1,0-2 0,0 0 0,0 2 0,0-2 0,2 1 1,-2 0-1,0 0 0,1-1 0,-1 0 0,1 2 0,1-2 1,-2 1-1,1-1 0,0 0 0,1 1 0,-1-1 0,0 0 1,1 1-1,-1-1 0,0 0 0,1 1 0,-1-1 1,0-1-1,1 1 0,0 1 0,0-2 0,-1 1 0,0-1 1,2 1-1,-2-1 0,2 0 0,-2 2 0,2-2-24,1 0 0,1 0 0,-1 0 0,0 0-1,2 0 1,-2-2 0,0 1 0,0 1-1,1-1 1,-1-1 0,0 1 0,0-2-1,0 2 1,0 0 0,-1-2 0,1 0-1,0 1 1,-2-1 0,2 0 0,-1 1-1,-1-1 1,2 0 0,0-2 0,-2 3 2,-2-1-1,1 0 1,-1 1 0,0-1-1,0 0 1,1 2 0,-1-2-1,0 1 1,-1-1 0,1 0-1,0 1 1,-1-1 0,1 0 0,-2 1-1,2 0 1,-1 0 0,0-1-1,-1 0 1,1 2 0,0-2-1,-1 1 1,1 0 0,-2-2-2,-2-1-64,0-2 1,-2 1 0,2 0-1,-2 1 1,2 0 0,-8-5 63,10 9-3,2 0 1,-2-1 0,2 2 0,-2-1 0,0 0-1,2 1 1,-2-2 0,1 2 0,0-1-1,0 1 1,-1 0 0,2 0 0,-2 0 0,0 0-1,1 0 1,-1 0 0,2 0 0,-2 0-1,0 1 1,2-1 0,-2 2 0,1-2 0,0 1-1,0 0 1,-1-1 0,2 2 0,-2-1-1,2 0 1,-1 1 0,0-1 0,0 0 0,1 1-1,0 0 1,-2 0 0,0 0 2,1 2 9,0-1 0,0 1 0,-1-1 0,2 1 1,-2 0-1,2 0 0,-1 0 0,1-2 0,0 2 0,-1 0 0,1 0 1,1 0-1,0 0 0,-1 2 0,1-2 0,1 0 0,-1 0 0,0 0 1,1 1-10,1-2 12,-2 1 0,1 0 1,0-2-1,2 2 0,-2 0 0,1-1 1,0-1-1,1 2 0,-2-1 1,2 0-1,0-1 0,-1 1 1,1 0-1,1-1 0,0 2-12,-1-2 25,-1-1 0,2 0 0,-1 1 0,0-1-1,-1 0 1,2-1 0,-1 2 0,0-2 0,1 0-1,-2 1 1,1-1 0,1 0 0,-1 0 0,1 0-1,-2-1 1,1 1 0,1-2 0,-1 2 0,2-1-25,3-2-47,0 1 0,0-2 1,0 1-1,-1-1 1,0 0-1,0 0 1,0 0-1,-1-1 1,0-1-1,0 1 1,4-3 46,-9 6-16,2-1 0,-1 0 0,0 1 0,0-1 1,0 0-1,-1-1 0,0 2 0,1-1 0,-1-1 1,0 1-1,1 1 0,-2-2 0,1 1 0,-1-1 1,0 1-1,0-1 0,0 2 0,0-2 0,0 1 1,0-1-1,-1 1 0,-1-1 0,2 2 0,-1-2 1,0 1-1,-1 0 0,0-2 16,-1 0 7,0 1 0,-1 0 0,2 0 0,-2 0 0,0 0 0,0 0 0,0 1 0,0-1 0,0 1 0,0 1 0,-2-1 0,2 0 0,-1 1 0,0-1 0,1 2 0,-1-1 0,-1 1 0,1 0 0,0-1 0,-3 1-7,4 0-41,0 1 1,0 0 0,0 0 0,-2 0-1,2 0 1,0 0 0,0 1 0,0-1-1,0 1 1,0 1 0,0-1 0,0 0-1,0 1 1,0-1 0,0 2 0,0-2 0,2 2-1,-2-1 1,1 1 0,-1 0 0,1-1-1,1 1 1,-2 0 0,1-1 0,2 2-1,-3 0 41,1 2-2,2-2 0,-1 0 0,0 1 0,0-1 0,2 0 0,-1 1 0,0-1 0,1 2-1,0-2 1,0 1 0,0-1 0,0 1 0,1 1 0,-1-2 0,1 0 0,1 1 0,-1-1 0,0 1 2,2 1 37,-2 0 0,2 0 1,0 0-1,1-1 0,-2 1 1,2-1-1,0 0 1,0 1-1,0-2 0,2 1 1,-2-1-1,1 1 0,2 1-37,-6-5-6,2 0 0,-1-1 0,1 2-1,-2-1 1,2 0 0,0-1 0,-1 2 0,1-2-1,0 1 1,-1-1 0,1 0 0,0 0 0,-1 0-1,1 0 1,0 0 0,1 0 6,0-1 10,0-1 1,1 2-1,-1-1 0,0-2 1,0 2-1,1 0 0,-1-2 1,0 2-1,2-3-10,-1 0 7,0 1 1,-1-1-1,1 0 0,-1 0 1,0-1-1,0 1 0,0-2 1,0 2-1,0-1 0,-1 0 0,0 0 1,-1-1-1,1 1 0,0-2-7,-2 3-2,-1 0 0,0 2 0,0-2 0,1 0 0,-2 1 0,1-1 0,0 1 0,-1-1 0,1 0 0,-2 2 0,1-2-1,0 1 1,-1-1 0,1 1 0,0 1 0,-1-2 0,0 1 0,-2-2 2,1 1 13,-1 0 1,1 0-1,-1 1 0,0-1 1,-1 0-1,1 1 0,0 1 1,-1-1-1,1 0 0,-1 1 1,-1-1-1,-2 0-13,7 2 1,0 1 0,-2-1 0,2 1 0,-2-2 0,2 2 0,-2 0 0,2 0 0,-2 0 0,2 0 0,-2 0 1,2 0-1,-2 0 0,2 0 0,-2 0 0,2 2 0,-1-2 0,0 1 0,0-1 0,0 1 0,0-1 0,0 2-1,0-1-4,0 2 1,0-2-1,0 0 0,0 2 0,1-2 0,-2 2 1,2-2-1,0 2 0,-1 0 0,1-1 0,0 0 1,-1 0-1,1 4 4,-2 2 13,2-2 1,0 2 0,-1 0 0,1 0-1,1 0 1,0 0 0,0 0-1,0 0 1,3 4-14,-2-5 12,0 0 0,2-1 0,-2 1-1,2-1 1,1 0 0,-1 0 0,1 0 0,-2 0 0,6 4-12,-6-8 15,0 0 0,0 0 1,-1 0-1,2 0 1,-2 0-1,2-1 0,-1 0 1,0 1-1,0-1 1,1 0-1,0 1 1,-1-1-1,1 0 0,0-1 1,-1 2-1,1-2 1,0 0-1,-1 1 0,1-1 1,0 0-1,-1 0 1,1 0-1,0 0 0,-1 0 1,1-1-1,-1 1 1,1-2-16,5 1-77,-1-2 1,-1 1 0,1-1-1,-2-1 1,2 1 0,0-1 0,-2 0-1,0-1 1,6-3 76,-7 4-36,0 1 0,0-1-1,0 0 1,-1 0 0,-1 0 0,2-1 0,-1 1-1,0 0 1,-2-1 0,2 1 0,-2-1 0,0-1-1,2 0 37,-3 2 36,0 0-1,0 0 1,0 0-1,0 0 1,-1 0-1,-1 0 1,2 0-1,-1 0 1,0 0-1,-2 0 1,2 0-1,-1 0 1,0 0-1,-1 1 1,2-1-1,-5-1-35,4 1 18,-1 1 0,-1-1 0,1 1 0,-1-1 0,2 2 0,-2-1 0,0 0 0,0 1 0,0 0 0,0 0 0,0 0 0,0 0 0,-2 0 0,2 1 0,-2 0-18,2 1-8,1 0 1,0 0 0,1 0 0,-2 0 0,1 0 0,0 1-1,1-1 1,-1 1 0,-1 1 0,2-1 0,-1 0 0,0 1 0,1-1-1,-1 0 1,0 1 0,2-1 0,-2 2 0,1-2 0,0 2-1,0-2 1,0 2 0,0-2 0,0 2 0,0 1 7,-2 1 0,0 0 0,1 1 0,-1 0 0,1 0 0,1-1 0,-1 2 1,2-1-1,-1 0 0,0 0 0,0 5 0,2-7-3,0 0-1,0 0 1,0 0 0,0 0-1,2 0 1,-2 0 0,1 0-1,0 0 1,1 0-1,-1 0 1,0 0 0,2 0-1,-2-2 1,2 2 0,0 0-1,-2-1 1,2 1 0,1-1-1,-2 1 4,1-3 21,0 2 0,-1-2 1,2 2-1,-1-2 0,0 0 0,-1 1 0,2-1 0,-1 0 0,1 1 0,-1-1 0,0 0 0,0-1 1,1 2-1,0-2 0,-1 0 0,1 0 0,-2 0 0,2 0 0,0 0 0,-1-2 0,1 2 0,-1-1 1,1 1-1,0-1-21,1-1-16,0 0 1,1 0-1,-1 0 1,0-1-1,-1 0 1,2 1-1,-2-2 0,1 1 1,-1-1-1,0 0 1,4-3 15,-7 6 7,-1 0-1,2-1 1,-1 1 0,0-2-1,1 2 1,-2 0 0,1-1-1,-1 1 1,1-1 0,-1 0-1,0 1 1,2-2 0,-2 2-1,0 0 1,0-1 0,0 0-1,0 0 1,0 1 0,0-2-1,0 2 1,0 0 0,-2-2-1,2 2 1,-1-1 0,1 1-1,-1-2 1,1 2 0,-2 0-1,1-1 1,0 1 0,1 0-1,-2-1 1,1 1 0,0 0-1,-1-1 1,0 0-7,-9-6-12,-1 0 0,0 0-1,0 0 1,0 1 0,-1 2 0,-1-1 0,-5-2 12,17 7-16,0 1 1,-1-1 0,2 1 0,-2-2 0,0 2 0,1 0 0,-1-1 0,0 1-1,2 0 1,-2 0 0,1 0 0,-1 0 0,0 1 0,1-1 0,0 0-1,0 2 1,-1-2 0,0 1 0,2 0 0,-2-1 0,1 2 0,0-1-1,0 0 1,0 1 0,0-1 0,0 0 0,1 1 0,-2-1 0,2 2 0,0-2-1,-1 0 1,1 2 0,0-2 0,-1 2 0,1-2 0,0 3 15,-2 3-16,0-2 0,1 1 0,0 0 0,1 0 0,0 0 0,-1 0 0,1 0 0,1 1 0,0-2 0,0 2 0,0 0 1,1-2-1,1 4 16,-1-4 11,0 1-1,1-1 1,-1 0 0,2 1 0,-1-1 0,1 0 0,0 1 0,-1-2 0,2 1-1,0 2-10,-1-6 30,-2 2 0,2-2 0,0 0 0,-1 2 0,0-2 0,0 1 0,1-1 0,0 0 0,-1 1 0,1-1 0,0-1 0,-1 1 0,1 1 0,1-2 0,-1 0 0,-1 1 0,1-1 0,0 0 0,1 0 0,-2 0 0,1 0 0,0-1-30,6-1-8,0 1 0,0-2 0,-1 1 0,2-1 0,-2-1 0,0 0 1,0 0-1,0 0 0,0-1 0,0 1 0,-2-2 0,2 0 0,-1 0 1,-2 0-1,2-1 0,-2 0 0,2 1 0,-2-1 0,3-6 8,-6 10 6,-1 1-1,-1 0 1,1 0 0,1-1-1,-2 0 1,1 2-1,-1-2 1,0 1-1,0-1 1,1 0 0,-1 1-1,-1 0 1,1 0-1,0-1 1,0 0-1,-1 1 1,-1-2-6,1 0 18,0 1 0,-1 0 0,0-1 0,0 2-1,0-1 1,0 0 0,0 1 0,-1-1 0,0 0 0,1 2 0,-1-2 0,-1 1-18,-3-2 37,1 0 0,-2 0 1,0 0-1,0 0 0,1 1 1,-2 0-1,1 1 0,0 0 1,0 0-1,-8-1-37,10 3-28,0 0 1,0 1-1,0-1 1,0 2-1,1-1 1,0 0-1,-2 1 1,2-1-1,0 2 1,-1-2-1,1 2 1,0-1-1,-1 1 0,2 0 1,-1 1-1,1-2 1,-1 2-1,1 0 1,0 0-1,-2 3 28,1-2-9,1 1-1,0-1 1,0 0-1,0 1 0,0 0 1,1 0-1,-1 0 1,2 0-1,0 0 0,0 1 1,0 0-1,1-1 1,0 1-1,-1-1 1,2 1-1,0 2 10,0-3-7,0-1 0,2 0 0,-1-1-1,-1 2 1,3-2 0,-2 1 0,0-1 0,2 1 0,-2-1 0,2 2 0,2 0 7,-3-4 19,-1 0 1,0 0-1,1-1 1,0 0-1,0 1 1,-1-1 0,2 0-1,-2 1 1,2-1-1,-2 0 1,2-1-1,-2 2 1,2-1-1,-2-1 1,2 0 0,-1 1-1,0-1 1,0 0-1,1 2 1,-2-2-1,2 0 1,0 0-1,-2 0 1,2-2 0,-1 2-1,1 0 1,-2-1-1,3 1-19,4-3 16,2-1 0,-2 2-1,0-2 1,1 0 0,-3-2-1,2 2 1,0-1 0,3-3-16,-2-1-99,2 1 0,-2-2 1,1 1-1,-2-2 0,4-3 99,-10 10-1,1 1 0,0-1 0,-2 0 1,2 0-1,-2 0 0,0 0 0,1 0 0,-1 0 0,0 0 0,1 0 0,-2 0 0,1 0 0,-1-1 0,0 1 0,0 0 0,0 0 0,-1 0 0,1-1 0,-2 1 0,1 0 1,0 0-1,-1 0 0,1 0 0,-2 0 0,2 0 0,-2 1 0,1-1 0,-1 0 0,0 1 0,1-1 0,-1 2 0,0-1 0,-1-1 0,-1 0 1,1 0-17,0 1 1,-1-1-1,1 2 0,-2-1 0,2 0 0,-1 1 0,0 0 1,1 0-1,-2 0 0,-3 0 17,6 2 0,1 0 1,-1-2-1,0 2 0,1 0 1,-1 0-1,1 2 0,-1-2 1,2 0-1,-2 1 0,0-1 1,1 1-1,-1-1 0,0 2 1,2-1-1,-2 0 0,1 1 1,0-1-1,0 0 1,-1 1-1,2-1 0,-1 0 1,0 1-1,0 0 0,1 0 0,-8 8 9,-1 2-1,2-1 0,0 1 1,2 0-1,-1 1 1,0-1-1,2 2 0,1-1 1,0 0-1,0 1 0,1-1 1,1 0-1,0 0 1,1 3-9,1-8 38,1 0 0,-1 0 0,2 0 0,0 0 1,0 0-1,0-1 0,1 1 0,1 3-38,-3-9 5,1 0 0,-1 0-1,0 1 1,1-2 0,-1 1-1,0 0 1,2 0 0,-2-1-1,1 2 1,0-2 0,0 0-1,0 1 1,2 0-5,-2-2 4,-1 2 1,2-2-1,-2 0 0,0 1 1,2-1-1,-2 0 0,2 0 1,-2 0-1,1 0 0,0 0 1,0 0-1,0 0 0,0 0 1,-1 0-1,2-1 1,-2 1-1,2-2 0,-2 2 1,0-1-1,2 1-4,4-4-3,-1 0 0,0 0 0,0-1 0,0 1 0,-1-2 1,0 2-1,0-1 0,-1-2 0,2 2 0,-2 0 0,0-2 0,0 2 0,-2-2 0,1 0 1,1 1-1,-3-1 0,2 0 0,-2 1 0,2-1 0,-3-1 0,1 1 0,1 1 0,-2-2 1,-2-3 2,2 7 14,-2 0 1,0 0 0,1 0 0,0 0-1,-2 0 1,0 0 0,1 0 0,-1 2-1,0-2 1,1 1 0,-1-1 0,-1 1-1,1 1 1,-1-1 0,0 0 0,0 1-15,2-1 10,-1 2 1,1-1 0,-1 0 0,-1 0 0,1 1 0,1 0 0,-2-1-1,1 1 1,-1 1 0,1-1 0,-1 1 0,2-2 0,-2 2 0,0 0-1,1 0 1,-1 0 0,1 0 0,-1 0 0,0 2 0,2-2 0,-4 1-11,2 0-27,0 2 1,0 0-1,0-2 1,0 2-1,0-1 1,0 1-1,2 1 1,-2-1-1,1-1 0,0 2 1,-1 0-1,2-1 1,-1 1-1,2 0 1,-2 0-1,0 0 1,2 0 26,0 0-19,-1-1 0,1-1 0,1 2 0,-1-1 0,1-1 1,-2 2-1,2-1 0,0 1 0,0-1 0,0-1 0,0 2 0,2-1 0,-2 1 0,1-1 0,-1-1 1,1 2-1,1-1 0,-1 0 0,0 1 0,1-2 0,0 1 0,0 0 0,2 1 19,-3-3 12,0 0-1,1 2 0,-1-2 1,0-1-1,1 2 1,-1-1-1,2 0 0,-2 1 1,0-2-1,2 1 1,-2 0-1,1-1 0,0 2 1,0-2-1,0 0 1,0 1-1,2-1-11,0 0 30,-2 0 1,2 0-1,-1 0 1,1-1-1,-1 1 0,1 0 1,-2-2-1,2 1 0,-1 0 1,1-1-31,7-3 39,-1 0 0,0-1 0,-1 0 0,0-1 1,8-6-40,-11 7-53,-1 2 0,0-1 0,1-2 0,-2 2 0,1 0 0,-1-2 0,0 2 0,0-2 1,-1 1-1,1-1 0,-2 0 53,0 3-21,-1 0 1,-1 0-1,1 0 1,-1-1-1,2 1 1,-2 0 0,0 0-1,0 0 1,-2 0-1,2 0 1,-1 0-1,0 0 1,1-1-1,-2 2 1,0-1-1,0 0 1,1 0-1,-2 0 1,-1-3 20,0 2 15,2 0 0,-2-1 0,0 2 0,-2-1 0,2 1 0,-1 0 0,1 0 0,-4-3-15,5 6 20,2 1 0,0-1 1,-2-1-1,2 2 0,-2-1 1,2 1-1,-1 0 0,0-1 1,1 1-1,-2 0 0,2 0 1,-2-2-1,0 2 0,2 0 1,-2 2-1,2-2 0,-2 0 1,2 0-1,-2 1 0,2-1 1,0 0-1,-2 1 0,2 1 1,-2-2-1,2 1 0,-1 0 1,0-1-1,0 2 0,1-1-20,-4 3-17,-1 1-1,1-1 0,0 2 1,-1-1-1,2 0 1,0 1-1,0-1 1,0 2-1,0-2 0,2 2 1,-1-2-1,0 2 1,1-1-1,-2 6 18,2-4-4,1 0 0,0 0 1,-1 0-1,2 2 0,-1-2 0,2 0 0,-1 0 1,2 0-1,-1 1 0,0-1 0,3 6 4,-2-11 13,-1 0 0,0-1 0,1 1 0,-1 0 0,0-1 0,1 1 0,0-2 0,0 2 0,0 0 0,0-2 0,0 2 0,1-2-1,-2 2 1,2-2 0,0 0 0,-1 2 0,4-2-13,-5 1 13,2-1 0,-1-1 0,1 1 0,0-1 0,-1 0 0,1 2-1,-2-2 1,2 0 0,0 0 0,-1 0 0,1 0 0,0-2 0,-1 2 0,1 0 0,0-1-1,-2 1 1,2-1 0,-1-1 0,1 2 0,-2-1 0,3-2-13,2 1-23,-1-1 0,0-1 0,-1 0 0,1 0 0,1 0 0,-2 0 0,0 0 0,0-1 0,0 1 0,1-4 23,-4 6-11,1 0 1,-1-1-1,0 2 1,-1-2-1,2 0 1,-1 2 0,-1-1-1,1-1 1,-1 0-1,0 2 1,0-2-1,0 1 1,0-1 0,0 0-1,0 1 1,0 0-1,0 0 1,-1-1-1,1 0 1,-1 2 0,1-2-1,-2 1 1,1 0-1,0 0 1,-1-1-1,1 2 1,0-2 10,-3-2 46,-2-1 1,2 2 0,-1-1-1,0 1 1,-1 0-1,1-1 1,0 2-1,-2-1 1,2 0-1,-2 1 1,1 1-1,-1-1 1,0 0-47,2 2 15,0 0 1,-1-1-1,2 1 1,-1 1 0,0 0-1,-1-1 1,1 1-1,0 0 1,-1 1-1,1-1 1,0 1-1,-1 1 1,1-1 0,1 0-1,-1 1 1,-1-1-1,-3 4-15,6-3-23,-1-1 0,2 2 0,-2-1 0,1 1 0,0-2 0,-1 2 0,2 0 0,-1 1 0,0-2 0,2 1 0,-2 1 0,1-1 0,0-1 0,1 2 0,0 0 0,-2-1-1,2 1 1,-1 1 23,2-3-3,0 0 0,0 1 0,-1 0-1,1-2 1,0 2 0,1-1 0,-1 1 0,0 0-1,0-2 1,2 2 0,-2-1 0,1 0-1,0 0 1,-1 1 0,2-2 0,-1 2-1,0-2 1,1 2 0,-1-2 0,2 0-1,-2 2 1,0-2 0,1 1 0,0-1-1,0 2 1,0-2 0,0 0 0,0 1 0,1-2-1,0 1 4,-1 0 15,1 1 0,1-1 0,-1 0 0,-1-1 0,2 2 0,-1-2-1,0 1 1,1-1 0,-2 0 0,2 0 0,-1 0 0,1 0 0,-1 0 0,1-1-1,-2 1 1,1-2 0,1 2 0,-1-1 0,-1 0 0,2-1 0,-1 1 0,0 0-1,-1-1 1,1 0 0,0 0 0,-1 1 0,1-2 0,-2 2 0,3-3-15,-1 1-14,0 1 1,-1-1-1,1 1 0,0-2 1,-1 1-1,0-1 1,0 1-1,0-1 1,-1 0-1,0 0 1,1 2-1,-1-2 1,0 0-1,1 0 0,-2 0 1,0 0-1,0 0 1,1 0-1,-2 0 1,1 0-1,0 0 1,-2-3 13,1 3-28,0 1 0,-1 1 0,1-2 0,-2 1 0,2 0 0,-2 1 1,2-1-1,-2 0 0,1 1 0,0-1 0,0 0 0,-1 1 0,-1 0 0,1 0 1,1 0-1,-1 0 0,-1 0 28,3 1 3,-1 1 0,0-1 0,0-1 1,0 2-1,0 0 0,0-1 0,0 1 0,0 0 0,0-1 1,0 1-1,0 0 0,0 0 0,0 0 0,0 1 0,0-1 1,0 0-1,0 0 0,0 1 0,0-1 0,1 2 0,-2-2 1,2 1-1,-2-1 0,2 1 0,0 1 0,-1-1 0,0 0 1,0 1-1,1-1 0,-2 0-3,-1 5-30,0-1 0,0 0 0,0 1 1,0 0-1,2 0 0,-1 0 0,0 0 0,1 0 0,-1 1 1,2 0-1,-1-1 0,1 1 0,0-2 0,1 3 30,-2 2-54,2-2 1,0 1-1,2-1 0,-2 1 1,1-1-1,2 1 0,-2-1 1,2 0-1,-1 0 0,5 7 54,-6-12 39,1-1-1,0 2 1,0-1-1,0 0 1,1-1-1,-2 1 1,2 0-1,0-1 1,1 0-1,-2 0 1,1 1-1,0-2-38,-1 1 26,0-2 0,-1 1-1,0 0 1,2-1-1,-2 2 1,2-2 0,-2 0-1,1 1 1,0-1 0,0 0-1,0 0 1,0 0 0,0 0-1,0 0 1,0 0 0,0 0-1,0 0 1,0-1-1,-1 1 1,2 0 0,-2-2-1,2 2 1,-2-1 0,0 0-26,9-5-32,-4 1 0,2-2 0,0 1 0,-1-1 0,0 0 0,-1 1 0,0-2 0,0 0 0,0 0 0,-3 0 0,3 0 0,-2-2 0,0 2 0,-2-1 0,2-3 32,-2 6 6,-1-1 1,0 2-1,-1-2 1,0 2 0,0-2-1,0 0 1,0 2-1,-1-2 1,0 1 0,-1 0-1,1 0 1,-2 0-1,2 0 1,-2 0 0,-1 1-1,2 0 1,-1-1-1,-1 1 1,0 0 0,0-1-1,-1 1-6,5 4 1,-1 1-1,1 0 1,0-2-1,-2 2 0,2 0 1,-1-1-1,1 1 1,-1 0-1,1 0 1,-2-1-1,2 1 1,0 0-1,-1 0 0,1 0 1,-1 0-1,-1 0 1,2 0-1,-1 0 1,1-2-1,-1 2 1,1 0-1,-2 2 0,2-2 1,-1 0-1,1 0 0,-3 0 0,2 1-1,0-1 1,-1 1-1,2-1 0,-1 2 1,0-2-1,-1 1 1,1 0-1,0-1 0,-1 2 1,2-1-1,-1 0 1,-4 5-5,1 0 0,0 0 0,0 0 0,0 4 5,4-10 0,-7 13 13,2-1 0,1 1 0,0 1 0,-3 10-13,6-16 12,-1 0-1,1 0 1,1 1-1,0-1 1,0 0-1,0 0 1,1 1-1,2 3-11,-3-11 7,0 1-1,0-1 0,1 0 1,-1 1-1,0-1 0,2 0 1,-1 1-1,-1-1 0,1 0 1,-1 1-1,2-1 0,-1 0 0,0 1 1,-1-1-1,2 0 0,-1-1 1,0 2-1,1-1 0,-1 0 1,0-1-1,1 2-6,-1-2-10,2 0 0,-2 1 0,0-1 1,1 0-1,0 0 0,0 0 0,-1 0 0,0 0 0,2 0 0,-2 0 1,1-1-1,-1 1 0,0 0 0,2-2 0,-2 2 0,1-1 0,-1 1 10,7-4-68,0 0-1,-1-1 0,1 1 0,-2-2 0,1 1 0,5-7 69,-6 5-45,1 2-1,-2-2 1,1-1 0,-1 2-1,0-1 1,-1-1-1,4-6 46,-6 11 1,-1 0-1,0 1 0,-1-1 0,2 0 0,-2 1 0,1-1 0,-1 0 1,0 1-1,0-1 0,0-1 0,0 1 0,-1 1 0,1-1 0,0 0 0,-2 1 1,2-1-1,-1 0 0,0 1 0,-1-1 0,1 0 0,0 1 0,-1-1 0,1 2 1,-2-2-1,-1-1 0,2 0-52,-2 0-1,0 1 1,0-1 0,-2 2 0,2-2 0,0 1 0,-1 0 0,0 1 0,1 0-1,-1 0 1,-1 0 0,-2 0 52,4 0-40,0 2-1,0-1 0,0 1 0,0 0 1,0 0-1,0 0 0,0 0 1,0 0-1,0 1 0,0-1 1,0 2-1,0-1 0,2 0 0,-2 1 1,0-1-1,0 0 0,-2 3 41,-2 0 26,2 0-1,-1 2 1,0-1 0,1 0-1,-1 1 1,2 0-1,-1 0 1,1 0-1,0 1 1,1 0-1,-2-1 1,2 2-26,3-4 21,-2 0 1,2 0-1,0 0 1,-1 0-1,1 0 1,1 0-1,-1 0 1,1 0-1,0 2 0,-2-2 1,4 0-1,-2-1 1,0 3-1,1-2 1,-1 0-1,1 0 1,1 0-1,-1 0 0,0 0 1,2 0-1,-2 0 1,2 0-1,1 1-21,-3-2-7,1-1-1,0 0 0,0 0 1,0 1-1,1 0 0,-2-2 0,2 2 1,0-2-1,-1 0 0,1 2 1,0-2-1,-1 1 0,1-1 1,0 0-1,1-1 0,-2 2 1,1-1-1,1-1 0,-1 1 1,-1-1-1,2 0 0,-1 2 8,2-4-10,1 2 0,-2-1 0,1 1 0,0-1 0,-1-1 0,2 1 0,-2 0 0,1-2 0,-1 2 0,0-2 0,0 0 0,0 2 0,0-2 0,1-1 10,6-4 9,-2 0-1,0 0 1,1-1-1,-1 0 1,-1-1-1,0 1 1,-1-1-1,1-1 1,-2-2-9,-2 7 10,-1 1 0,0-2 0,-1 2 0,0-2 0,0 1 0,0-1 0,-1 2 0,-1-2-1,1 0 1,-1 1 0,0-1 0,0 0 0,-1 1 0,1-1 0,-1 0 0,-1 2 0,0-2 0,0 1-10,1 3-32,1 2-1,-1-1 1,-1 0-1,2 0 1,-1 1 0,0 0-1,-1-1 1,2 1-1,-1 0 1,0-1-1,-1 1 1,0-2 32,0 3-15,2 0 1,-1 0-1,1 0 0,-1-1 1,1 1-1,0 0 0,-2 0 1,1 0-1,1 0 0,-1 0 1,1 0-1,-2 0 0,2 0 1,-1 0-1,1 0 0,-1 0 1,1 1-1,0-1 0,-2 0 1,2 0-1,-1 0 0,1 0 0,-1 2 1,1-2-1,-2 0 0,2 1 1,0-1-1,-1 0 0,1 1 1,0-1-1,-1 0 0,1 2 1,0-2-1,-2 0 0,2 1 1,0 0 14,-5 5 47,1 0 0,0 1 0,0 0 0,0-1 0,1 2 0,1-1 0,-1 0 0,0 6-47,0 0-10,0 2 0,2-2 0,-1 1 0,2 4 10,3-4-669,2-13-191,2-6-337,3-17-1229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2T23:27:12.742"/>
    </inkml:context>
    <inkml:brush xml:id="br0">
      <inkml:brushProperty name="width" value="0.1" units="cm"/>
      <inkml:brushProperty name="height" value="0.1" units="cm"/>
      <inkml:brushProperty name="color" value="#574741"/>
    </inkml:brush>
  </inkml:definitions>
  <inkml:trace contextRef="#ctx0" brushRef="#br0">179 241 2816,'0'0'31,"0"0"0,0 1 0,0-1 0,0 2 0,0-2 0,0 0 0,0 1 0,0-1 0,0 0 0,0 1 0,0-1 0,0 2 0,0-2 0,-2 0 0,2 1 0,0-1 0,0 0 0,0 1 0,-1-1 0,1 0 0,0 2 0,0-2 0,-1 0 1,1 0-1,0 1 0,-2-1-31,2 0 49,0 0 1,-1 0 0,1 0 0,-1 0 0,1 0 0,0 0-1,-2 0 1,2 0 0,-1-1 0,1 1 0,0 0 0,-1 0-1,1 0 1,0 0 0,-2 0 0,2-2 0,0 2 0,-1 0 0,1 0-1,0-1 1,-1 1-50,-1-1 93,1-1-1,0 1 0,-1 0 1,1-1-1,0 1 0,1 0 1,-2-1-1,1 0 1,0 0-1,1 1 0,-2 0 1,2-2-1,-1 2 0,1-2-92,0 0 2,-1 1-1,1 0 0,-2 0 1,2-1-1,-1 0 0,0 2 1,-1-2-1,1 1 0,0 0 1,-1 0-1,1 0 0,0 1 1,-2-2-1,2 2-1,1 0 2,-2 1-1,2-2 1,0 2-1,-1-1 1,1 1-1,-1 0 1,1-1-1,-2 1 0,2 0 1,-1-2-1,1 2 1,-1 0-1,1 0 1,-2-1-1,1 1 1,1 0-1,-1 0 1,1 0-1,-2 0 1,1 0-1,1 0 1,-1 0-1,1 0 1,-2 0-1,1 0 1,1 0-1,-1 0 1,1 0-1,-2 0 1,1 0-1,1 0 1,-1 1-1,1-1 1,-2 0-1,2 0 0,-1 2 1,1-2-1,-1 0 1,1 1-1,-2-1 1,2 1-1,0-1 1,-1 0-1,1 2 1,-1-1-2,-1 0 44,1 2 1,1 0 0,-1-2-1,1 2 1,-2-1 0,2 0-1,-1 0 1,1 1-1,0 0 1,0-2 0,0 2-1,0-1 1,0 1 0,0-2-1,1 2 1,-1 0-1,2-2 1,-2 2 0,1-1-1,0 0 1,-1 0-1,2 0 1,-1 0 0,0 0-1,1 0 1,-1 0 0,2 0-1,-2 0 1,0-1-1,2 2-44,-2-3-18,1 0 0,-2 0 0,1 1-1,0-1 1,1 0 0,-1 0-1,0 0 1,-1 0 0,2 0-1,-1 0 1,0 0 0,1 0-1,-1 0 1,-1-1 0,1 1 0,1 0-1,-1 0 1,0-2 0,-1 2-1,2 0 1,-1-1 0,-1 1-1,1-1 1,1 1 18,20-19-2,-18 16 1,2-2-72,-1-2 1,0 2-1,0-2 1,1 2-1,-2-2 1,1-2 72,-4 6-26,1 2 0,-1-2 1,0 1-1,1-1 0,-2 1 0,1 0 1,-1 0-1,1-1 0,-1 0 1,0 1-1,0-1 0,0 0 0,0 1 1,0-1-1,0 0 0,-1 2 1,1-2-1,-1 1 0,1-1 0,-2-1 26,1 4-4,1-1-1,0 1 0,0 0 1,0-2-1,0 2 0,0 0 1,-1 0-1,1-1 1,0 1-1,0 0 0,-2 0 1,2 0-1,0-1 0,0 1 1,-1 0-1,1 0 0,0 0 1,0 0-1,-1 0 0,1 0 1,0-2-1,-2 2 0,2 0 1,0 0-1,-1 0 0,1 0 1,0 0-1,-1 0 0,1 0 5,-12 7-66,8-4 142,1-1 0,2 1 0,-2 0 0,1-1 0,-1 1 0,2 0 0,-1 1-76,0 2 48,-1 1 1,0 0-1,2-1 0,0 1 1,1-1-1,-2 1 0,2 1 0,0-1 1,0-1-1,2 1 0,-2 0 1,1 1-1,2-2 0,-2 1 1,2 0-1,-1-1 0,1 0 0,0 0-48,-2-4 26,-1-1-1,1 0 0,-1 1 0,2-1 0,-1 0 0,-1 1 0,1-1 1,1 0-1,-1 1 0,0-1 0,0-1 0,1 1 0,-1 1 0,0-2 1,1 1-1,-1-1 0,0 1 0,1-1 0,-1 2 0,0-2 0,1 0 1,0 1-1,0-1 0,-1 0 0,0 0 0,2 0 0,-2 0 0,1 0 1,-1 0-1,0 0 0,3-1-25,-2 1-26,0-2 0,1 1-1,0 1 1,-1-1 0,0-1 0,0 1 0,1 0 0,-2-1 0,2 0-1,-2 0 1,2 1 0,-2-2 0,1 2 0,-1 0 0,2-2 0,-2 0-1,0 2 1,1-2 0,-1 1 26,0-2-9,1 0 0,-2 0 0,1 1 1,0-1-1,-1 0 0,0 0 0,2 0 0,-2 0 0,-2 0 0,2 0 0,0 1 0,-1-1 1,0 0-1,1 0 0,-2 0 0,1 2 0,-2-2 0,2 0 0,0 1 0,-2-1 0,2 1 1,-2-1-1,0 2 0,1-1 0,-1 0 0,0 1 0,-1-1 0,2 1 0,-1-1 0,-4-1 9,6 3-4,0 1 0,-1-2-1,0 2 1,0-1 0,1 1-1,0-1 1,-1 1-1,1 0 1,-2-2 0,2 2-1,0 0 1,-1 0 0,0 0-1,0 0 1,1 0-1,0 0 1,-2 0 0,2 2-1,-2-2 5,2 1-41,-2-1-1,1 1 0,-1 1 0,0-1 0,1 0 1,0 1-1,0-1 0,-1 0 0,2 2 0,-2-2 1,2 2 41,-5 2-70,2 0 1,-1 1-1,1 0 1,1 0-1,-1 0 1,2 1-1,-2-2 1,1 3 69,0-1 112,2 1 0,0-1 1,-2 1-1,3-2 1,-1 4-113,1-9 41,0 2 0,0-1 0,0 1 0,0 0 1,0-1-1,1 1 0,-1 0 0,0-2 1,1 2-1,1-1 0,-2 1 0,1-2 0,0 2 1,1 0-1,-1-2 0,2 3-41,-2-3 9,-1-1 0,0 0 0,1 2 0,-1-2-1,0 0 1,2 0 0,-2 1 0,1-1 0,-1 0 0,1 0-1,-1 0 1,2 1 0,-2-1 0,1 0 0,-1 0 0,1 0 0,-1 0-1,0 0 1,2 0 0,-2 0 0,1 0 0,-1 0 0,1 0 0,-1 0-1,2 0-8,0-1 13,0 1-1,-1-1 0,0 1 0,1-2 1,-1 1-1,0 1 0,1-1 1,-1-1-1,0 1 0,2 0-12,1-5 23,0 2 1,0-1-1,0 0 0,3-6-23,-6 8-3,7-10-15,-2 1 0,0-1 1,0-1-1,0-3 18,-5 14 9,0-1 0,-1 0 1,2 0-1,-2 2 0,1-2 0,-1 0 1,0 0-1,-1 1 0,1-1 0,0 0 1,-2 0-1,2 2 0,-1-2 0,0 0 1,-1 1-1,1-1 0,-2 1 0,2-1 1,-2 2-10,3 0-20,0 2 1,0 0-1,-1-1 1,1 1-1,-1-1 1,1 1 0,0 0-1,-2-2 1,2 2-1,-1 0 1,1-1-1,-1 1 1,1 0-1,-2 0 1,2-1-1,-1 1 1,1 0 0,-1 0-1,1 0 1,-2 0-1,1 0 1,1 0-1,-1 0 1,1 0 19,-2 0-51,0 0 0,0 0 0,1 1 0,0-1 0,0 0 0,-1 1 0,1-1 0,0 2 0,-1-2 0,1 1 0,0-1 1,-1 1 50,-2 3-29,0-1 1,0 1 0,2-1-1,-2 1 1,1 0 0,-2 4 28,2-4 122,0 0 1,1 1 0,0 0-1,0-1 1,0 1 0,1 1-1,0-2 1,1 1 0,-2 0-1,2 1 1,0-1 0,0 0-1,0-1 1,2 2 0,-2-1-1,1 0 1,0 1 0,1-2-1,-1 1 1,2 0 0,-1-1-1,1 3-122,-3-7 13,1 1-1,-1 1 1,2-1-1,-2-1 1,1 1-1,0 1 1,-1-2-1,2 1 1,-1-1-1,-1 1 1,1-1-1,1 2 1,-1-2 0,-1 1-1,1-1 1,1 0-1,-1 1 1,0-1-1,1 0 1,-1 2-1,-1-2 1,1 0-1,1 0 1,-1 0-1,0 0 1,1 0-1,-1 0 1,0 0-1,1 0 1,-1-2-1,0 2 1,-1 0-1,2 0 1,-1-1-1,0 1 1,1 0-1,-1-1 1,-1 1-1,1-2 1,0 2-1,1-1 1,-2 1-1,1-1 1,0-1-1,-1 2 1,2-1-1,-2 0 1,1 1-1,-1-2 1,1 1-1,-1 0 1,2 1-1,-2-2 1,0 1-1,1 0-12,0-5-27,1 2-1,-1-1 0,-1 0 0,1-1 1,-1 1-1,0 1 0,0-1 0,0-1 1,0 1-1,-1 0 0,0 1 0,1-2 1,-3 1-1,2 0 28,-1 2-18,1-1-1,0 1 1,-1 1 0,1-1 0,0-1 0,-2 1-1,2 1 1,-2-1 0,2 1 0,-2-1-1,1 2 1,-1-2 0,0 0 0,1 2 0,-1-2-1,-1 2 1,1 0 0,1-2 0,-2 2-1,1-1 1,-1 1 0,0 1 18,4-1 8,-1 1 0,-1 0 0,1 0 0,0 0 0,-1 0 0,1 0 0,0 0 0,-1 0 0,1 0 0,0 1 0,-1-1 0,1 0 0,1 0 0,-1 1 0,-1-1 1,1 0-1,0 2 0,-1-2 0,1 1-8,0 0 19,-2 2 0,2-2 0,-2 2 1,2-2-1,-2 2 0,2-2 1,-1 2-1,1-2 0,0 3-19,-2-1 24,2 1 1,-1 0-1,0 0 0,0 0 0,2 0 0,-1 0 0,0 0 1,1 0-1,0 1 0,-2-1 0,2 1-24,2-3 16,-2-2-1,0 0 1,0 1-1,0-1 1,0 1-1,0-1 1,0 0 0,0 2-1,0-2 1,1 0-1,-1 1 1,0-1-1,0 0 1,1 1 0,-1-1-1,0 0 1,0 2-1,2-2 1,-2 0-1,0 1 1,1-1 0,-1 0-1,0 0 1,1 0-1,-1 1 1,2-1-1,-2 0 1,1 0-16,0 0 5,1 0-1,-1 0 1,0 0-1,1 0 1,-1 0-1,0 0 1,1 0-1,-1 0 1,0-1-1,1 1 1,-1 0-1,0-1-4,6-2-59,0 0-1,-1-1 1,1 2 0,1-4 59,-7 5-2,5-3-47,-1 0 0,0 0 1,1-1-1,-1 1 0,0-2 1,-1 1-1,0 0 0,0 0 1,0-2 48,-3 4-21,1 1 0,0-1 0,-2-1 1,2 1-1,-1 1 0,0-1 0,-1-1 1,2 1-1,-2-2 21,0 4-1,0-1 0,0 0 0,0 0 0,0 1 0,-2 0 0,2-2 1,0 2-1,-1-1 0,1 1 0,-1-2 0,1 2 0,-2 0 0,1-1 0,1 1 0,-1 0 1,-1-1-1,1 0 1,0 2 4,1 0 1,0 0-1,0-2 1,-2 2 0,2 0-1,0 0 1,0-1-1,-1 1 1,1 0-1,0 0 1,-1 0 0,1-1-1,0 1 1,-2 0-1,2 0 1,0 0-1,-1 0 1,1 0 0,-1 0-1,1 0 1,0 0-1,-2 0 1,2 0-1,0 0 1,-1 0 0,1 0-1,0 0 1,-1 0-1,1 0 1,-1 0-5,1 1 5,-2-1 0,1 1-1,1-1 1,-1 2 0,-1-2 0,2 1 0,-1-1 0,1 1 0,-1 1 0,1-2-1,0 1 1,-2 0 0,2 1-5,-2 3-17,0-1 1,0 1-1,0 1 1,2-1-1,-1 2 17,1-7-3,-3 29-173,3-28 231,0 1-1,0 0 0,0-1 0,0 1 0,0-1 1,2 0-1,-2 2 0,0-2 0,1 1 1,-1-1-1,1 0 0,-1 1 0,2-1 0,-1 0 1,0 2-55,-1-2 8,2-1 0,-1 0 0,-1 0 0,1 2 0,1-2 0,-2 0 0,1 0 0,-1 0 0,1 0 0,1 0 0,-2 0 0,1 0 0,0 0 0,-1 0 0,2 0 0,-1 0 0,-1 0 0,1-2 0,0 2 0,-1 0 0,2 0 0,-2-1 0,1 1 0,0 0 0,-1 0 0,2-1 0,-2 1 0,1-2 0,-1 2 0,1-1 0,-1 1 0,0-1 0,2 1-8,2-4-72,-2 1 0,1-1 0,1 0 0,-1 2 0,1-5 72,-3 4-15,-1 1 1,1 0-1,1 0 1,-2-1 0,1 0-1,-1 1 1,0 0-1,0 0 1,1-1-1,-1 0 1,-1 1 0,1-1-1,0 0 1,0 1-1,-1-1 15,1 2 5,0 1-1,0-2 0,-2 1 0,2 0 0,-1-1 0,1 2 1,0-1-1,-1 0 0,1 1 0,-2-2 0,1 1 0,1 1 1,-1-1-1,1 1 0,-2-2 0,1 2 0,0-1 0,1 1 1,-2-1-1,1 1 0,0-2 0,-1 2 0,2 0 0,-1 0 1,0-1-1,-1 1 0,1 0 0,0 0 0,-1 0 0,1 0 1,0 0-1,1 0 0,-2 0 0,0 0-4,0 1-20,0-1 0,1 0 0,-2 2 0,2-1 0,-2-1 0,2 1 0,-2 1 0,2-1 0,-1-1 0,0 1 0,0 1 0,1-1 0,0 2 0,-1-2 0,1 0 0,0 1 0,-1-1 0,1 2 0,0-2 0,1 0 0,-2 2 0,1-2 0,1 2 20,-3 1 48,2 0 1,0 0-1,1 0 0,-2 0 0,1 0 0,1 0 0,0 0 0,-1 1 0,2-1 0,-1 3-48,0-6 15,0-1-1,0 0 0,0 1 0,0-1 0,0 2 1,0-2-1,1 0 0,-1 1 0,0-1 1,0 1-1,0-1 0,0 0 0,2 2 1,-2-2-1,0 0 0,1 1 0,-1-1 0,0 0 1,0 0-1,1 1 0,-1-1 0,2 0 1,-2 0-1,0 2 0,1-2 0,-1 0 0,1 0 1,-1 0-1,0 0 0,2 1 0,-2-1 1,1 0-1,-1 0 0,1 0 0,-1 0 1,0 0-1,2 0 0,-2 0 0,1 0 0,-1 0 1,1-1-1,-1 1 0,0 0 0,2 0 1,-2 0-1,1 0 0,-1 0 0,0-2 0,1 2 1,-1 0-1,2-1-14,0 0-9,1-1 1,0 1-1,-1 0 0,1-2 0,0 2 1,-1-2-1,-1 0 0,3-1 9,-2 2-28,-1-1-1,0 1 0,1-1 0,-1 0 0,0 1 1,-1-1-1,2-1 0,-2 1 0,0 1 1,0-1-1,0-1 0,0 1 0,0 1 1,0-2-1,0 1 0,-2 0 0,1-2 29,1 2 4,-1 1-1,1 0 1,-2 0 0,1-1-1,1 2 1,-1-2 0,-1 2-1,1-2 1,0 2 0,-1-2-1,1 2 1,-1-2 0,0 2-1,1-1 1,-2 1 0,2 0-1,-2-1 1,2 1-1,-2 0 1,2-1 0,-2 1-1,1 0 1,-1 1-4,3 0-6,-1 0 0,1 0 0,-2 0 0,2 0 0,-1 0-1,1 0 1,-1 0 0,1 0 0,-2 1 0,2-1 0,-1 0 0,1 0 0,-1 1 0,1-1 0,-2 0-1,2 2 1,0-2 0,-1 0 0,1 1 0,-1-1 0,1 0 0,0 1 0,0-1 0,-2 2 0,2-2-1,0 1 1,0-1 0,-1 0 0,1 1 0,0-1 0,0 2 0,0-2 0,0 1 6,-5 23-124,2 9-481,3-31 649,0-1 0,0 0 0,0 1 0,0-1 0,1 0 0,-1 1 0,0-1 0,0 0 0,2 1 0,-2-1 0,0 0 0,1 1 0,-1-2 0,1 1 0,-1 0 0,2 1 0,-1-1 0,-1 0-1,1-1 1,1 1 0,-1 1 0,0-1-44,-1-1 10,2 0-1,-1 0 1,-1 0-1,1 0 1,1 0-1,-2 0 0,1 0 1,0 0-1,-1 0 1,2 0-1,-1 0 1,-1-1-1,1 1 0,1 0 1,-2 0-1,1-2 1,-1 2-1,1 0 1,-1-1-1,2 1-9,14-12-77,-14 10 61,2-1 13,0-1-1,0 1 0,-1-1 0,-1 0 0,2 0 0,-1 0 1,0 0-1,-1-1 0,0 1 4,-1 3 11,-1-1 0,1 1 1,-1 0-1,2-1 0,-2 1 0,0 0 0,0-1 1,0 1-1,0 0 0,0-1 0,0 1 1,0 0-1,0-1 0,0 1 0,0 0 0,0-1 1,-2 1-1,2 0 0,0-1 0,-1 1 1,1 0-1,-1-1 0,1 1 0,-2 1 1,2-1-1,-1-1 0,0 1 0,-1 0 0,2 1 1,-1-2-1,0 1 0,-1 1 0,0-1-11,0-1-19,1 2-1,-2-1 0,2 1 0,-2 0 0,2-1 1,0 1-1,-2 0 0,2 0 0,-2 0 0,2 0 1,-2 0-1,2 0 0,-2 1 0,2-1 1,0 0-1,-2 1 0,2-1 0,-1 2 0,0-2 1,0 1-1,1 0 0,-2-1 0,2 2 0,0-1 1,-1 0-1,0 1 20,-4 3-27,0-1 0,0 1-1,1 1 1,0-1 0,-1 0 0,1 2 27,4-4 26,-2-1 1,2 1-1,-1 0 1,0-1-1,0 2 1,1-1-1,1 0 0,-1-1 1,-1 2-1,2-1 1,-1 0-1,1 1 1,0-2-1,0 1 0,0 1 1,0-2-1,0 1 1,1 1-1,-1-1 1,2-1-1,-2 2 0,2 2-26,-2-6 7,0 0 0,2 0 0,-2 0 0,0 1 0,0-1 0,1 0 0,-1 0 0,0 0 0,0 0 0,1 1 0,-1-1 0,0 0 0,2 0 0,-2 0 0,0 0 0,1 0 0,-1 0 0,0 0 0,1 0 0,-1 0 0,0 0 0,2 0 0,-2 0 0,0 0 0,1 0 0,-1 0 0,0 0 0,1-1 0,-1 1 0,0 0 0,0 0 0,2 0 0,-2 0 0,0 0 0,0-1 0,1 1 0,-1 0 0,0 0 0,0-2 0,1 2-7,15-13 161,-14 12-143,2-3 12,1-1 0,-1 1 0,0-2 0,-1 1 0,1 0 0,1-6-30,-4 10-12,1-1 1,-2 1 0,1-2 0,-1 2-1,1 0 1,-1-1 0,0 0 0,2 0 0,-2 1-1,0-2 1,0 2 0,0 0 0,0-1 0,0 0-1,0 0 1,-2 1 0,2-2 0,0 2-1,-1 0 1,1-1 0,-1 0 0,1 0 0,-2 1-1,1 0 1,1-1 0,-3 0 11,3 2 0,0-2 0,-1 2 0,1 0 0,0 0 0,-1-1 0,1 1 0,0 0 0,-2 0 0,2-1 0,-1 1 0,1 0 0,0 0 0,-1 0 0,1 0 0,-2 0 0,2-2 0,-1 2 0,1 0 0,-1 0 0,1 0 0,0 0 0,-2 0 0,2 0 0,-1 2 0,1-2 0,-1 0 0,1 0 0,-3 0-5,2 1 1,-1 0 0,1-1 0,0 2 0,-1-1-1,1-1 1,0 1 0,-1 1 0,1-1-1,0 0 5,-3 5-15,0-2 0,0 1 1,1 0-1,0 1 0,-1 0 15,2 1 36,0-2 1,1 2-1,-2 0 1,3-2-1,-1 4-36,0-8 11,1 2-1,0-2 0,0 1 1,0 0-1,0 0 0,0-1 1,0 2-1,0-2 0,1 0 1,-1 2-1,0-2 0,1 1 1,-1 0-1,2 0 0,-2-1 1,1 0-1,0 1 0,1-1 1,-2 2-1,2-2-10,-2 0 3,2-1 1,-2 0-1,1 0 0,-1 2 1,0-2-1,1 0 0,-1 0 1,2 0-1,-2 0 0,1 0 1,-1 1-1,0-1 0,1 0 1,-1 0-1,2 0 0,-2 0 1,1 0-1,-1 0 0,1 0 1,-1-1-1,2 1 0,-2 0 1,1 0-1,-1 0 0,1 0-3,1-2-6,-2 2 0,1-1-1,0 0 1,1 1-1,-1-2 1,0 1-1,-1 0 1,2 1 0,-1-2-1,-1 1 1,1 0 6,2-3-18,-2 1 1,1-1-1,0 1 0,0-1 1,-1 0-1,-1 2 1,1-2-1,1 0 18,-2 0-46,0-1 0,0 1 0,0 0 1,0 0-1,-2-2 0,1 2 0,1 0 0,-1 0 0,-1 0 0,1 0 0,-2 0 1,2 0-1,-2 0 0,1 0 0,-2-1 46,4 4-7,0 1 0,-2 0 0,2 0 0,0-2 0,-1 2 0,1 0 0,-1 0 0,1-1 0,0 1 0,-2 0 0,2 0 0,-1 0 0,1 0-1,-1-1 1,1 1 0,-2 0 0,2 0 0,-1 0 0,1 0 0,-1 0 0,1 0 0,0 0 0,-2 0 0,2 1 0,-1-1 0,1 0 0,-1 0 0,1 0 0,-2 0 0,2 0 0,0 1 0,-1-1 0,1 0 0,-1 0 0,1 2 0,0-2 0,-2 0 0,2 1 0,0-1-1,-1 0 1,1 1 7,-19 21 1,14-13 188,0 0 0,-1 2-1,2-2 1,0 2-189,3-7 53,0 0 0,-1-2 0,1 2 1,1 0-1,-1-1 0,1 1 0,0 0 0,0-1 0,0 1 0,0 0 0,1-2 0,-1 2 1,1 0-1,1 0-53,-2-4 6,0 2 1,0-2 0,0 1 0,1-1 0,-1 1 0,0-1-1,0 2 1,1-2 0,-1 1 0,0-1 0,2 1 0,-2-1-1,1 2 1,-1-2 0,0 0 0,1 1 0,-1-1 0,2 0 0,-2 1-1,1-1 1,-1 0 0,1 0 0,1 2 0,-2-2 0,1 0-1,-1 0 1,1 0 0,-1 0-7,2 0-3,0 0 0,0 0 0,-1-2 1,0 2-1,-1 0 0,2-1 0,-1 1 0,0-1 0,1 1 0,-1-2 1,0 2-1,1-1 0,-2 1 0,1-1 0,0-1 3,6-3-81,-2-2-1,2 1 0,-2-1 1,2-4 81,-7 11-4,4-6-36,0-1-1,0-1 0,0 2 1,-1-1-1,-1-1 0,1 1 1,-2-1-1,2-1 41,-3 6 1,1 1-1,-1-2 1,0 1-1,0 0 1,0-1-1,0 2 1,0-1-1,0-1 1,-1 1-1,1 1 1,-1-1-1,-1-1 1,1 1-1,0 1 1,-1-1-1,1 0 1,0 1-1,-1-1 1,0 0-1,0 1 1,-3-2-1,5 4-3,0 0-1,0-2 1,0 2 0,-1 0 0,1 0 0,0 0 0,0 0-1,0 0 1,-2-1 0,2 1 0,0 0 0,0 0 0,-1 0-1,1 0 1,0 0 0,-1 0 0,1 0 0,0 0 0,0 0 0,-2 0-1,2 0 1,0 0 0,0 0 0,-1 0 0,1 0 0,0 0-1,0 0 1,-1 0 0,1 1 0,0-1 0,0 0 0,-2 0 0,2 0-1,0 0 4,-9 14-215,-3 16-92,8-15 541,1 0-1,1 6-233,0-17 44,2 0 0,0 0 0,0 0 0,0 0-1,0 0 1,2 0 0,-2 0 0,1 0 0,0 0 0,1 0 0,0 2-44,-2-4-1,2-2 0,-2 0 0,0 1 1,1-1-1,-1 0 0,0 1 1,1-1-1,-1 0 0,2 2 0,-2-2 1,0 0-1,1 0 0,-1 1 0,1-1 1,-1 0-1,2 0 0,-2 0 0,1 0 1,-1 0-1,1 0 0,-1 0 0,2 0 1,-2 0-1,1 0 0,-1 0 1,1 0-1,-1 0 0,2 0 0,-2 0 1,1 0-1,-1 0 0,1 0 0,-1-1 1,2 1-1,-2 0 0,0 0 0,1-2 1,-1 2-1,1 0 0,-1 0 1,0-1-1,2 1 1,20-21-74,-20 19 83,0 0-37,1-1-1,0-1 1,-1 0 0,1 2 0,-2-2 0,2 0 0,-2 0 0,1 0 0,0 0-1,-2 0 1,2 0 0,-1 0 0,-1 0 0,1-2 28,-1 4-34,0-1 1,0 0-1,0 1 1,-1 0-1,1 0 1,0-1-1,-1 0 1,1 2-1,-2-2 1,1 1-1,0 0 1,-1 0-1,1-1 1,0 2-1,-1-2 0,1 2 1,0-1-1,-1 0 1,0 0-1,0 1 1,0 0-1,0-2 1,0 2-1,0-1 1,-2 1 33,3 1 5,1-1 0,-1 1 0,1 0 0,-2-2 1,1 2-1,1 0 0,-1 0 0,-1 0 0,2 0 1,-1-1-1,1 1 0,-1 0 0,-1 0 0,2 0 1,-1 0-1,0 0 0,1 0 0,-2 1 0,1-1 1,1 0-1,-1 0 0,-1 0 0,2 2 0,-1-2 1,1 0-1,-1 0 0,1 1 0,-2-1-5,1 1 0,0 1-1,-1-1 1,1 2-1,0-2 0,-1 0 1,1 1-1,0-1 1,1 2-1,-2-2 0,2 2 1,-1-2-1,1 2 1,-3 2 3,2 2 0,0-1 0,1 1 1,-2 0-1,2-1 0,0 1 0,0 1-3,0-7 22,0 1 1,2-2-1,-2 1 1,0 0-1,0 1 1,1-1 0,-1-1-1,0 1 1,1 1-1,-1-2 1,2 1-1,-2 0 1,1-1-1,-1 2 1,1-1-1,-1-1 1,2 1 0,-1-1-1,-1 2 1,1-2-1,1 1 1,-1-1-1,-1 1 1,1-1-1,1 0 1,-1 0-1,0 1 1,-1-1 0,2 0-1,-1 0 1,0 0-1,1 0 1,-1 0-1,0 0 1,-1 0-1,2 0 1,-1 0-1,0 0 1,1 0 0,-1 0-1,-1-1 1,1 1-23,5-1-10,-2 1 1,0-1-1,0-1 1,0 0-1,0 0 1,0 1-1,-2-2 1,2 1-1,0 0 1,-1 0-1,1-1 10,-2-1-35,1 1-1,0-1 1,-1 2-1,1-2 1,-2 1 0,2-1-1,-2 0 1,2 0-1,-2 0 1,1 0-1,-1 0 1,-1 0-1,1 0 1,-1 0 35,0 1-21,2 1-1,-2-1 1,0 0 0,0 2-1,0-2 1,-2 1 0,2-1-1,0 0 1,-1 2 0,1-2-1,-1 1 1,-1 0 0,1 0-1,1-1 1,-1 2 0,-1-2 0,1 2-1,-2-2 1,2 2 0,0-2-1,-1 2 1,0-1 0,0 1-1,0-2 22,0 3-1,2 0-1,0 0 0,-1 0 1,1-1-1,0 1 0,-1 0 1,1 0-1,0 0 0,-2 0 1,2 0-1,0 0 0,-1 0 1,1 0-1,0 0 0,-1 0 0,1 0 1,-1 0-1,1 0 0,0 0 1,-2 0-1,2 0 0,0 0 1,-1 1-1,1-1 0,0 0 1,-1 0 1,-10 11-146,-2 14-97,10-15 356,0-1-1,1 0 1,0 1-1,1-2 1,0 1-1,1 0 1,0 1-1,0-1 1,1 0-1,-1 0 1,3 3-113,-3-10 7,0-1 0,0 0 0,1 1 0,-1-2 0,0 1 1,0 0-1,1 1 0,-1-1 0,2-1 0,-2 1 0,1 1 0,-1-2 1,1 1-1,-1 0 0,2-1 0,-1 2 0,-1-1 0,1-1 0,1 1 0,-2-1 1,1 2-1,0-2 0,1 0 0,-1 1 0,-1-1 0,1 0 0,1 1 1,-1-1-1,0 0 0,1 0 0,-1 0 0,0 0 0,1 0 0,-1 0 1,-1 0-1,1 0 0,1 0 0,-1 0 0,0 0 0,2-1-7,3-2-85,1 1-1,-2-1 0,2 0 0,0-1 0,-2 2 0,4-5 86,-2 2-16,0 1-40,-1-2-1,1 1 1,0 0-1,-2-2 0,0 2 1,2-3 56,-4 4-48,-1 1 0,1-1 1,0 0-1,-2 0 0,2 2 1,-2-2-1,0 0 0,1 0 0,-1 0 1,0 0-1,-1 0 0,2-4 48,-2 6-9,0 1 0,0 1 0,0-1 0,0-1-1,0 1 1,0 1 0,0-1 0,0-1-1,-2 1 1,2 1 0,0-1 0,0-1 0,-1 2-1,1-1 1,0 0 0,-1 1 0,1-2 0,-2 2-1,2-1 1,-1 0 9,0 1-3,1 0-1,-2-2 0,1 2 1,1 0-1,-1 0 1,1 0-1,-2-1 1,1 1-1,1 0 1,-1 0-1,-1 0 1,2 0-1,-1 0 0,1 0 1,-1 1-1,-1-1 1,2 0-1,-1 0 1,1 0-1,-1 0 4,-3 3 33,0-2-1,0 1 1,0 0-1,0 1 1,0 0 0,0-2-1,1 2 1,-2 2-33,1-1 38,1-1 0,0 1 1,1 0-1,-1 0 0,0 1 1,1-1-1,-1 0 0,2 1 1,-1-1-1,0 3-38,2-6 25,0 2 0,-2-2 0,2 1 0,0 0 0,0 0 0,0-1 1,0 2-1,0-2 0,2 0 0,-2 2 0,0-2 0,1 1 0,-1 0-25,1 0 10,-1-1 1,2-1-1,-2 1 1,1 1-1,0-2 0,-1 1 1,2 0-1,-1-1 1,-1 1-1,1-1 1,1 2-1,-1-2 0,-1 1 1,1-1-1,1 0 1,-1 1-1,0-1 1,1 0-1,-1 0 0,-1 2 1,1-2-1,1 0-10,0 0-13,0 0 0,-1 0 0,0 0-1,1 0 1,-1-2 0,0 2 0,2 0-1,-2 0 1,1-1 0,-1 1 0,0-1-1,1 1 1,-1-2 0,0 2 0,1-1-1,-1 0 1,-1 1 0,1-1 0,1-1-1,-1 1 14,2-2-31,-1 1 0,0-1 0,0 0 0,0 1 0,0-1 0,0 0 0,-1 1 0,0-1 0,1-1 31,-2 1-41,1 1-1,-1-1 1,0 0 0,1 1-1,-1-1 1,0-1-1,-1 1 1,1 1-1,0-1 1,-1 0-1,1 1 1,-2-1-1,1 0 1,1 1-1,-1-1 1,-1 0 0,1 1-1,-2-1 1,2 0-1,-2 1 42,2 0-37,0 1 0,1 0 0,-2 1 0,1-2 0,0 1 0,-1 1 0,1-1 0,0 1 0,1-2 0,-2 2 0,1-1 0,0 1 0,-1 0 0,0-1 0,0 1 0,1 0 0,0 0 0,-1 0 37,0 0-33,0 0 1,1 0-1,0 0 1,-2 1-1,2-1 1,-1 0-1,1 1 1,-2-1 0,2 2-1,0-1 1,-1-1-1,1 1 1,0 1-1,-1-2 1,1 1-1,0 0 1,-1 1-1,1 0 33,-4 4 158,-1 0-1,2 0 1,0 0-1,0 0 0,0 0 1,2 1-1,-1 0 0,0 1 1,0 5-158,1-8 45,1-1 1,0 2 0,1-1-1,0 0 1,-2-1 0,2 1-1,2 1 1,-2-1 0,1-1-1,-1 1 1,1 1 0,1-2-1,0 1 1,-1-1 0,2 1-46,-3-3 2,0-2 1,0 1-1,1-1 1,-1 1 0,0 1-1,2-2 1,-2 1-1,1-1 1,-1 1 0,1-1-1,-1 2 1,2-2-1,-2 1 1,1-1 0,0 0-1,-1 1 1,2-1-1,-2 0 1,1 2 0,0-2-1,-1 0 1,2 0-1,-1 0 1,0 0-1,-1 1 1,2-1 0,-1 0-3,0-1 0,1 1 1,-1 0 0,0-2 0,2 2-1,-2 0 1,1-1 0,-1 0-1,0 1 1,1-2 0,-1 2 0,0-1-1,1 0 1,-1-1 0,-1 1-1,1 1 0,5-5-42,-2-2-1,1 2 0,-1-1 0,0 0 0,-1 0 1,3-6 42,-4 8-10,-1-1 1,0 0 0,1 0-1,-1-1 1,-1 2-1,1-1 1,-1 0 0,0-1-1,-1 1 1,1 0-1,-1-1 1,1 1 0,-2 0-1,0 1 1,0-2-1,1 1 1,-2 1 0,1-1-1,-1 1 1,0-2-1,-2 0 10,5 4 19,-1 2-1,1-1 1,-2 0-1,1 1 1,1-2-1,-1 1 1,-1 1-1,1-1 1,1 1-1,-1 0 0,-1-2 1,1 2-1,0-1 1,-1 1-1,1 0 1,1 0-1,-1-1 1,-1 1-1,1 0 1,0 0-1,-1 0 1,1 0-1,0 0 0,-1 0 1,1 0-1,0 0 1,-1 1-1,1-1 1,1 0-1,-1 0 1,-1 1-1,1-1 1,0 2-1,-1-2 1,2 1-1,-1-1 0,0 1 1,-1-1-1,2 2 1,-1-1-19,-3 2 12,0 1-1,0 0 1,0 0 0,2 0-1,-1 0 1,-1 0 0,1 0-1,-1 5-11,-1 4-38,0 1 0,-1-1 0,4 0 0,-2 2 0,1-2 0,2 2 0,-1-2 0,1 6 38,1-17 2,0 0 0,1 0 0,-1 0 1,0-1-1,0 0 0,0 2 0,2-2 0,-2 1 0,1 0 0,0 1-2,-1-3 6,0 0 1,2 1-1,-2-1 1,0 0-1,0 2 1,1-2-1,-1 0 0,0 0 1,1 0-1,-1 1 1,0-1-1,2 0 1,-2 0-1,1 0 1,-1 0-1,0 0 0,1 1 1,-1-1-1,0 0 1,2 0-1,-2 0 1,1 0-1,-1 0 1,0 0-1,1 0 1,-1 0-1,2-1 0,-2 1 1,0 0-1,1 0 1,-1 0-1,1 0 1,-1 0-1,0-1 1,2 1-1,-2 0 0,0 0 1,0 0-1,1-2-6,6-2-35,-2 0 0,2-1-1,-2 1 1,0-1 0,0-1 0,-1 1-1,2-2 1,-2 2 0,1-4 35,3-2-169,-1-1 0,-2 0 1,0 0-1,5-10 169,-9 16-14,-1 1 1,1 0-1,1-1 0,-2 0 0,0 0 0,0 1 0,0 0 0,-2-6 14,2 10 23,-1-1-1,1 1 0,0 0 1,-1-1-1,1 0 0,-2 0 1,2 1-1,-1 0 1,1-1-1,-1 1 0,-1 0 1,1 1-1,1-2 0,-1 1 1,-1 0-23,1-1 31,0 2 1,-1 0 0,2-1 0,-1 1-1,0 0 1,-1 0 0,1-1 0,1 1-1,-1 0 1,-1 0 0,1 0 0,0 0-1,-1 0 1,1 0 0,1 0 0,-1 0-1,-1 0 1,1 0 0,0 1 0,-1-1-1,2 0 1,-1 1 0,-2-1-32,-1 3 53,0-2 0,0 2 0,0 0 0,0-1 1,2 2-1,-2-1 0,0 0 0,1 1 0,1-2 0,-1 2 0,0 0 0,1 0-53,-6 7 37,1 0-1,2-1 1,-5 12-37,8-17-66,0 2 1,1-2-1,0 0 1,-1 0 0,1 3 65,1-5-19,0-2 1,0 1 0,0-1-1,0 0 1,0 1 0,1 0 0,-1 0-1,0-1 1,0 0 0,2 2 18,-1-3-4,-1 1 0,0-1 1,0 2-1,1-2 0,-1 0 0,0 1 1,2-1-1,-2 0 0,0 0 1,1 1-1,-1-1 0,1 0 0,-1 0 1,0 2-1,2-2 0,-2 0 1,1 0-1,-1 0 0,1 0 1,-1 1-1,2-1 0,-2 0 0,1 0 1,-1 0-1,1 0 4,2-1 2,0 1 0,-1 0 0,1-2 0,0 1 0,-1 1 0,1-1 0,0-1 0,-1 1 0,1 0 0,-2-1 0,2 1 0,0-2 0,-2 2 0,3-2-2,2-3-13,1-1 0,-2 0 0,6-6 13,-8 11-8,-1-2-1,1 1 0,0-1 1,-2 0-1,0 1 0,2-1 1,-2 0-1,1 0 0,-2 0 0,1 0 1,0 0-1,-1 0 0,0 0 1,0 0-1,0 0 0,0 0 1,0-1-1,-1 1 0,1 0 1,-1 0-1,-1 0 0,1 1 1,0-1-1,-2 0 0,2 0 1,-1 0-1,0 2 0,-1-2 0,0 1 1,1-1-1,-1 1 0,0 1 1,-1-1-1,2-1 0,-2 1 9,2 2 17,1 1 0,0-1 0,-1-1 0,1 2 0,0-1 0,-1 1 0,1 0 0,0-1 0,-1 1 0,0 0 0,1-2 0,-1 2 0,1 0-1,0 0 1,-1 0 0,1 0 0,0 0 0,-2 0 0,2 0 0,-1 2 0,0-2-17,-1 1 25,2 0-1,-2-1 1,2 2 0,-2-1-1,2 0 1,-2 1-1,2-1 1,-1 0 0,1 2-1,-2-2 1,2 1 0,0 0-1,-1 0-24,-2 4-49,-1 2-1,1 0 1,1-1-1,-1 1 1,2 0-1,-4 8 50,5-9-39,1-2 0,-1 0 0,1 1 1,-2-1-1,2 2 0,2-2 0,-2 4 39,1-9 15,-1 2 0,0-2-1,0 0 1,0 1 0,1-1 0,-1 0-1,0 1 1,2-1 0,-2 0 0,0 2 0,1-2-1,-1 0 1,0 0 0,1 0 0,-1 1 0,0-1-1,2 0 1,-2 0 0,1 0 0,-1 0-1,1 1 1,-1-1 0,0 0 0,2 0 0,-2 0-1,1 0 1,-1 0 0,1 0 0,-1 0-1,2 0 1,-2 0 0,0 0 0,1-1 0,-1 1-1,1 0 1,-1 0-15,23-7-47,-19 6 16,-1-2-1,1 1 1,0-1 0,-2 2-1,2-2 1,-1-1-1,0 1 1,-1 1 0,1-2-1,-1 1 1,1-1-1,0 1 1,-2-1-1,2 0 1,-2 2 0,0-2-1,1 0 1,-1-2 31,0 5-10,-1-2 1,2 2-1,-2-2 1,0 1-1,1 0 1,-1 0-1,0-1 1,0 2-1,0-2 0,0 0 1,0 2-1,-1-2 1,1 1-1,-2 0 1,2 0-1,-1 0 1,1 0-1,-1 0 1,-1 0-1,1 0 1,0 0-1,-1 0 1,1 1-1,0-2 1,-1 2-1,0 0 1,0-1-1,1 1 0,-1 0 1,0-1-1,0 1 1,0 0-1,0-1 10,0 2 11,0-1 0,0 1 0,1 0 0,0 0 0,-1 0 0,0 0 0,0 0 0,1 0 0,0 0 0,-1 0 1,0 0-1,0 0 0,1 1 0,0-1 0,-1 2 0,1-2 0,0 0 0,-1 1 0,1 0 0,0-1 0,-1 2 0,1-1 0,0-1 0,-1 1 0,1 1 0,0-1 0,-1 0 0,2-1 0,-1 2 0,0 0-11,-3 4 37,0 0 1,0 0-1,0 0 0,1 0 1,-1 0-1,1 2-37,1 0 14,-1 0 0,2 0 0,-2 2 0,2-2 0,1 1 0,-2-1 0,2 1 0,2 6-14,-2-15 13,0 1 1,0 0-1,0 1 1,0-2-1,0 1 0,1 0 1,-1 1-1,0-2 1,0 1-1,1 0 0,-1-1 1,0 2-1,2-1 1,-2-1-1,1 1 0,-1-1 1,1 2-1,-1-2 1,2 1-14,-1-1 14,0 1-1,-1-1 1,2 0 0,-2 0 0,1 0 0,-1 0 0,1 0 0,-1 0 0,2 0 0,-2 0 0,1 0 0,-1 0-1,1 0 1,1 0 0,-2 0 0,1 0 0,-1 0 0,1 0 0,-1-1 0,2 1 0,-2 0-14,4-3 9,0 2 1,-2-2 0,1 2-1,1-2 1,-1 1 0,-1-1-1,1 0 1,2-2-10,-3 4-11,8-12-149,0-1-1,5-8 161,-12 18-25,-2 0 0,2 0-1,-2 0 1,1 0 0,-1 0-1,0 0 1,1 0-1,-1 0 1,-1 0 0,0-2-1,0 2 1,1 0 0,-2 0 25,1 3-3,0 0 0,0 1 0,0-2 0,0 2 0,0-1 0,0 0 1,0 1-1,-1-2 0,1 2 0,0-1 0,-2 1 0,2-1 0,0 1 0,-1-2 0,1 2 1,0-1-1,-1 1 0,1-1 0,-2 1 0,2-2 3,-1 2-4,1 0-1,-1 0 1,1 0-1,-2 0 1,2 0 0,-1 0-1,1 0 1,-1 0-1,1 0 1,-2 0 0,2 0-1,-1 0 1,1 0-1,-1 0 1,1 0 0,-1 0-1,1 0 1,0 0-1,-2 2 1,1-2 4,-2 1 37,2 0 0,-2 1 0,1 0 0,-1 0 0,2-1 0,-2 2 0,2-2 0,-2 2 0,2-2 0,-1 2 0,0 1-37,-2 2 54,0 1 0,1 1 1,0 0-1,1-1 0,-1 1 0,2 0 1,-1 0-55,2-6-9,-1 0 1,1-1-1,0 2 1,0-2-1,0 2 1,1-2-1,-1 0 1,0 2-1,0-2 1,2 2-1,-2-2 1,1 1-1,-1-1 1,3 3 8,-3-3-18,1-1 0,0 2 1,-1-2-1,2 1 0,-1 0 1,0-1-1,1 2 0,-2-2 1,1 0-1,0 1 0,1-1 0,-1 0 1,0 1-1,1-1 0,-1 0 1,0 0-1,1 0 0,-1 0 1,0 0-1,1 0 0,-1 0 1,-1 0-1,1 0 0,1 0 1,0 0 17,0-1-16,0 1 0,1 0 0,-2-1 1,2 1-1,0-2 0,-2 1 0,1 0 1,1 1-1,-2-2 0,2 1 0,-2 0 1,1-1-1,0 1 0,0-2 0,-1 2 1,0 0-1,2-1 0,-2 0 0,1 0 0,-2 0 1,1 0-1,0 0 0,1 0 0,-2 0 1,1 0-1,0-3 16,-1 2 11,2 1 0,-2-1 0,1 0 1,-1 1-1,0-1 0,0 0 0,0-1 0,0 2 0,-1-1 0,1 0 1,-2 1-1,2-1 0,-1 0 0,0 1 0,-1-1 0,1 0 1,0 1-1,-1-1 0,1 0 0,-2-1-11,2 3 4,-2-2-1,2 2 1,0 0-1,-1-1 1,0 1-1,0 0 1,0-2 0,0 3-1,0-1 1,1-1-1,-2 1 1,0 0-4,2 1-14,0 0 1,1 0-1,-2 0 1,1 0-1,0 0 0,-1 0 1,2 1-1,-1-1 0,0 0 1,-1 0-1,2 1 1,-1-1-1,0 0 0,1 2 1,-2-2-1,1 0 0,1 1 1,-1-1-1,-1 1 1,2-1-1,-1 2 0,1-1 1,-1-1-1,1 1 0,-2-1 1,2 2-1,0-1 1,-1-1-1,1 1 14,-4 6 21,0 0 0,0-1 0,1 1 0,1 0 0,-1 1 0,0-2-1,2 2 1,0-1 0,-1 1 0,1-1 0,1 1 0,0-2 0,0 7-21,0-11 7,0-2 0,0 1 0,0 0 0,1-1 0,-1 2 1,0-1-1,0-1 0,0 1 0,2 1 0,-2-2 0,0 1 0,1-1 0,-1 1 0,1 1 0,-1-2 0,0 1 1,2-1-1,-2 1 0,1-1 0,0 0 0,-1 2 0,2-2 0,-1 1-7,0-1 1,1 0-1,-1 1 1,0-1 0,1 0-1,-1 0 1,0 0-1,1 0 1,-1 0-1,0 0 1,1 0 0,-1-1-1,0 1 1,1 0-1,-1 0 1,0-1-1,5-2-26,-1 2 0,0-2 0,1-1 0,-1 1 0,0 1-1,0-2 1,-1 0 26,0 0 18,0 1-1,0-1 0,-1 0 1,1 0-1,-1 0 1,-1 0-1,1 0 0,0 0 1,-1-1-1,1 1 1,-2-1-1,1 1 0,0-4-17,-2 5 32,2-1 1,-2 1-1,0-1 0,0 2 0,0-1 0,0-1 0,-2 1 1,2-1-1,-1 2 0,1-1 0,-1-1 0,-1 1 0,1 1 1,0-1-1,-1 0 0,0-1 0,0 2 0,1-1 0,-2 2 1,-1-5-33,3 5-2,1 1 1,-1 0 0,1-1 0,-2 1 0,2-2 0,-1 2-1,1-1 1,-1 1 0,-1 0 0,2-1 0,-1 1 0,0 0-1,1 0 1,-2 0 0,1-2 0,1 2 0,-1 0 0,-1 0-1,2 0 1,-1 0 0,0 0 0,1 0 0,-3 0 1,2 2-11,-2-2 0,2 1 0,-1-1-1,0 1 1,0-1 0,1 2 0,0-1 0,-2 0 0,2-1 0,0 2 0,-2 0 11,-2 4-78,-1-1 0,2 0 0,-1 2 0,1 0 0,-1 1 78,-2 4 54,0-2 0,2 2 0,0 0 0,-1 0 0,2 2 1,2-2-1,-4 11-54,6-21 23,0-1 1,0-1 0,0 1-1,0 1 1,0-2-1,-1 1 1,2 0 0,-1-1-1,0 2 1,0-1-1,0-1 1,0 1 0,0-1-1,0 2 1,2-1 0,-2-1-1,0 1 1,1-1-1,-1 2 1,0-2 0,1 1-1,-1 0 1,2-1-24,-1 2 9,-1-2 0,1 0 1,1 0-1,-2 0 0,1 0 0,0 0 1,-1 0-1,2 1 0,-2-2 0,1 1 1,0 0-1,-1 0 0,2 0 0,-1 0 0,-1 0 1,1 0-1,-1-2 0,2 2 0,-1 0 1,-1-1-10,5 0-31,1-3 0,-1 1 1,-1 0-1,1-1 0,-1 0 1,4-2 30,-5 3 10,0 0 1,-1 1-1,1-1 1,-2 1-1,2-2 1,-2 1-1,2 0 1,-2-1-1,0 2 1,1-2-1,-1 0 1,0 1-1,-1-1 1,2 0-1,-2 1 1,0-1-1,0 0 1,0 0-1,0 2 1,0-2 0,0 0-1,-2 1 1,1-1-1,1 0 1,-1 1-1,-1-1 1,1 2-1,-1-2 1,0 1-1,1-1 1,-2 1-1,1 1 1,0-1-1,0 0 1,-1 1-1,-1-2-10,3 2-25,1 2-1,-2 0 0,2-1 1,-1 1-1,1 0 1,-1-1-1,1 1 0,-2 0 1,2 0-1,-1 0 1,1-2-1,-1 2 0,-1 0 1,2 0-1,-1 0 1,1 0-1,-1 0 0,-1 0 1,2 0-1,-1 0 0,1 0 1,-1 0-1,1 0 1,-2 0 25,1 2-23,0-2 1,-1 1-1,1-1 1,0 1-1,-1 1 1,1-2-1,0 1 1,-1 0-1,2 1 1,-1-2-1,0 1 1,-1 0 22,-2 5 35,2-1 0,-1 0 0,-1 1 0,3 0 0,-3 2-35,2-4 58,1-1 0,1 0 0,-1 1 0,1-2-1,0 2 1,-2-1 0,2 1 0,0-1 0,2 1 0,-2-2 0,0 2 0,1-1-1,0 2-57,-1-3-1,0-1-1,2-1 0,-2 1 0,1 1 1,-1-1-1,1 0 0,1-1 0,-2 2 0,1-1 1,0-1-1,-1 1 0,2 1 0,-1-2 0,0 1 1,-1-1-1,2 1 0,-1-1 0,0 2 0,1-2 1,-1 0-1,0 1 0,1-1 0,-1 0 0,0 0 1,1 0-1,-1 0 0,0 0 0,1 0 1,-1 0-1,0 0 0,1 0 0,-1 0 0,0 0 1,1 0-1,-1-1 0,0 1 2,5-2 12,-1 1 0,0 0-1,1-2 1,-1 2 0,0-2 0,0 0 0,-1 1 0,2-1-1,-2-1 1,1 1 0,0-2-12,-2 4-7,-2-2 0,2 2 0,-2-2 0,1 0-1,-1 2 1,0-2 0,1 1 0,-1 0 0,-1 0 0,1-1 0,1 0 0,-2 1-1,1-1 1,-1 2 0,0-2 0,0 0 0,0 1 0,0-1 0,0 0 0,0 1-1,0-1 1,-1 0 0,1 1 0,-2 0 0,2 0 7,-1-2 2,-2 0 0,2 1 0,0-1 0,-2 1 1,2-1-1,-2 2 0,0-1 0,2 0 0,-2 1 0,-1-1 0,2 0 1,-1 1-1,0-1 0,-1 2 0,0-2-2,3 2-4,-1-1 1,0 2-1,1-1 0,0 0 1,-2 1-1,2 0 1,-2-2-1,2 2 0,-1 0 1,0-1-1,0 1 1,0 0-1,0 0 0,0 0 1,0 0-1,1 1 1,-2-1-1,2 0 0,-2 0 1,2 2-1,0-2 0,-2 1 1,2-1-1,-1 1 1,0 1-1,0-2 0,1 1 1,0 0-1,-1 1 1,1-1-1,-2 0 4,-2 6 25,-2 0 0,1 1 0,0-2 0,1 2-1,1 0 1,-1 0 0,1 0 0,1 2 0,-1-2 0,1 1 0,1-1 0,-1 5-25,3-11 13,0-1 0,-1 0 0,1 1 0,0-1 0,0 0 0,1 1 0,-1-1 0,0 0 0,0 1 0,0-1 0,1 0 1,-1 1-1,0-1 0,2 0 0,-2 1 0,1-1 0,0 0 0,-1 1 0,2-1 0,-1 0-13,0 0 11,1-1 0,-2 2-1,1-2 1,0 1 0,1-1-1,-1 1 1,0-1 0,1 0-1,-1 2 1,0-2 0,1 0 0,0 0-1,0 0 1,-1 0 0,0 0-1,1 0 1,0 0-11,2 0 9,2-2 0,-1 2 0,-1-1 1,1 0-1,1-2 0,-2 2 0,0 0 0,1-2 0,-1 0 0,0 1 1,3-2-10,-5 2-8,1 1 0,-2 0 0,2-1 0,-2 0 0,1 0 0,0 0 0,0 0 0,-1 1 0,0-2 0,1 1 0,-1 0 0,0 0 0,0-2 8,-1 1-8,2 2 1,-2-1-1,0 1 1,0-2-1,-2 2 1,2 0-1,0-1 1,0 1-1,-1-2 1,1 2-1,-1 0 1,1-1-1,-1 1 1,1 0-1,-2-1 1,1 1-1,1 0 1,-1-1-1,-1 1 1,1 0-1,0-1 8,-1 0-19,1 0 0,-2 1-1,2 0 1,0-1-1,-1 1 1,0 0 0,0-1-1,1 1 1,-2 0-1,2 1 1,-2-2 0,2 1-1,-2 1 1,2-1 0,-2 1-1,1 0 1,0-2-1,0 2 20,-1 0-5,2 0 0,-2 2 0,2-2-1,-2 0 1,2 1 0,-1-1 0,0 1 0,0-1-1,1 2 1,-2-2 0,2 1 0,0 0-1,-1 1 1,1-2 0,0 1 0,-1 0 0,1 1-1,0-1 1,-1 0 0,1 1 0,0 0 5,-5 4-5,2-1 0,0 2 0,2-2 0,-2 2 0,1-1 0,0 1 0,1 0 1,-1-1-1,2 2 5,-1-6 24,2-1 0,0 2 0,0-2 0,0 0 1,0 2-1,0-2 0,0 0 0,0 2 0,0-2 0,2 1 1,-2 0-1,0 0 0,1-1 0,-1 0 0,1 2 0,1-2 1,-2 1-1,1-1 0,0 0 0,1 1 0,-1-1 0,0 0 1,1 1-1,-1-1 0,0 0 0,1 1 0,-1-1 1,0-1-1,1 1 0,0 1 0,0-2 0,-1 1 0,0-1 1,2 1-1,-2-1 0,2 0 0,-2 2 0,2-2-24,1 0 0,1 0 0,-1 0 0,0 0-1,2 0 1,-2-2 0,0 1 0,0 1-1,1-1 1,-1-1 0,0 1 0,0-2-1,0 2 1,0 0 0,-1-2 0,1 0-1,0 1 1,-2-1 0,2 0 0,-1 1-1,-1-1 1,2 0 0,0-2 0,-2 3 2,-2-1-1,1 0 1,-1 1 0,0-1-1,0 0 1,1 2 0,-1-2-1,0 1 1,-1-1 0,1 0-1,0 1 1,-1-1 0,1 0 0,-2 1-1,2 0 1,-1 0 0,0-1-1,-1 0 1,1 2 0,0-2-1,-1 1 1,1 0 0,-2-2-2,-2-1-64,0-2 1,-2 1 0,2 0-1,-2 1 1,2 0 0,-8-5 63,10 9-3,2 0 1,-2-1 0,2 2 0,-2-1 0,0 0-1,2 1 1,-2-2 0,1 2 0,0-1-1,0 1 1,-1 0 0,2 0 0,-2 0 0,0 0-1,1 0 1,-1 0 0,2 0 0,-2 0-1,0 1 1,2-1 0,-2 2 0,1-2 0,0 1-1,0 0 1,-1-1 0,2 2 0,-2-1-1,2 0 1,-1 1 0,0-1 0,0 0 0,1 1-1,0 0 1,-2 0 0,0 0 2,1 2 9,0-1 0,0 1 0,-1-1 0,2 1 1,-2 0-1,2 0 0,-1 0 0,1-2 0,0 2 0,-1 0 0,1 0 1,1 0-1,0 0 0,-1 2 0,1-2 0,1 0 0,-1 0 0,0 0 1,1 1-10,1-2 12,-2 1 0,1 0 1,0-2-1,2 2 0,-2 0 0,1-1 1,0-1-1,1 2 0,-2-1 1,2 0-1,0-1 0,-1 1 1,1 0-1,1-1 0,0 2-12,-1-2 25,-1-1 0,2 0 0,-1 1 0,0-1-1,-1 0 1,2-1 0,-1 2 0,0-2 0,1 0-1,-2 1 1,1-1 0,1 0 0,-1 0 0,1 0-1,-2-1 1,1 1 0,1-2 0,-1 2 0,2-1-25,3-2-47,0 1 0,0-2 1,0 1-1,-1-1 1,0 0-1,0 0 1,0 0-1,-1-1 1,0-1-1,0 1 1,4-3 46,-9 6-16,2-1 0,-1 0 0,0 1 0,0-1 1,0 0-1,-1-1 0,0 2 0,1-1 0,-1-1 1,0 1-1,1 1 0,-2-2 0,1 1 0,-1-1 1,0 1-1,0-1 0,0 2 0,0-2 0,0 1 1,0-1-1,-1 1 0,-1-1 0,2 2 0,-1-2 1,0 1-1,-1 0 0,0-2 16,-1 0 7,0 1 0,-1 0 0,2 0 0,-2 0 0,0 0 0,0 0 0,0 1 0,0-1 0,0 1 0,0 1 0,-2-1 0,2 0 0,-1 1 0,0-1 0,1 2 0,-1-1 0,-1 1 0,1 0 0,0-1 0,-3 1-7,4 0-41,0 1 1,0 0 0,0 0 0,-2 0-1,2 0 1,0 0 0,0 1 0,0-1-1,0 1 1,0 1 0,0-1 0,0 0-1,0 1 1,0-1 0,0 2 0,0-2 0,2 2-1,-2-1 1,1 1 0,-1 0 0,1-1-1,1 1 1,-2 0 0,1-1 0,2 2-1,-3 0 41,1 2-2,2-2 0,-1 0 0,0 1 0,0-1 0,2 0 0,-1 1 0,0-1 0,1 2-1,0-2 1,0 1 0,0-1 0,0 1 0,1 1 0,-1-2 0,1 0 0,1 1 0,-1-1 0,0 1 2,2 1 37,-2 0 0,2 0 1,0 0-1,1-1 0,-2 1 1,2-1-1,0 0 1,0 1-1,0-2 0,2 1 1,-2-1-1,1 1 0,2 1-37,-6-5-6,2 0 0,-1-1 0,1 2-1,-2-1 1,2 0 0,0-1 0,-1 2 0,1-2-1,0 1 1,-1-1 0,1 0 0,0 0 0,-1 0-1,1 0 1,0 0 0,1 0 6,0-1 10,0-1 1,1 2-1,-1-1 0,0-2 1,0 2-1,1 0 0,-1-2 1,0 2-1,2-3-10,-1 0 7,0 1 1,-1-1-1,1 0 0,-1 0 1,0-1-1,0 1 0,0-2 1,0 2-1,0-1 0,-1 0 0,0 0 1,-1-1-1,1 1 0,0-2-7,-2 3-2,-1 0 0,0 2 0,0-2 0,1 0 0,-2 1 0,1-1 0,0 1 0,-1-1 0,1 0 0,-2 2 0,1-2-1,0 1 1,-1-1 0,1 1 0,0 1 0,-1-2 0,0 1 0,-2-2 2,1 1 13,-1 0 1,1 0-1,-1 1 0,0-1 1,-1 0-1,1 1 0,0 1 1,-1-1-1,1 0 0,-1 1 1,-1-1-1,-2 0-13,7 2 1,0 1 0,-2-1 0,2 1 0,-2-2 0,2 2 0,-2 0 0,2 0 0,-2 0 0,2 0 0,-2 0 1,2 0-1,-2 0 0,2 0 0,-2 0 0,2 2 0,-1-2 0,0 1 0,0-1 0,0 1 0,0-1 0,0 2-1,0-1-4,0 2 1,0-2-1,0 0 0,0 2 0,1-2 0,-2 2 1,2-2-1,0 2 0,-1 0 0,1-1 0,0 0 1,-1 0-1,1 4 4,-2 2 13,2-2 1,0 2 0,-1 0 0,1 0-1,1 0 1,0 0 0,0 0-1,0 0 1,3 4-14,-2-5 12,0 0 0,2-1 0,-2 1-1,2-1 1,1 0 0,-1 0 0,1 0 0,-2 0 0,6 4-12,-6-8 15,0 0 0,0 0 1,-1 0-1,2 0 1,-2 0-1,2-1 0,-1 0 1,0 1-1,0-1 1,1 0-1,0 1 1,-1-1-1,1 0 0,0-1 1,-1 2-1,1-2 1,0 0-1,-1 1 0,1-1 1,0 0-1,-1 0 1,1 0-1,0 0 0,-1 0 1,1-1-1,-1 1 1,1-2-16,5 1-77,-1-2 1,-1 1 0,1-1-1,-2-1 1,2 1 0,0-1 0,-2 0-1,0-1 1,6-3 76,-7 4-36,0 1 0,0-1-1,0 0 1,-1 0 0,-1 0 0,2-1 0,-1 1-1,0 0 1,-2-1 0,2 1 0,-2-1 0,0-1-1,2 0 37,-3 2 36,0 0-1,0 0 1,0 0-1,0 0 1,-1 0-1,-1 0 1,2 0-1,-1 0 1,0 0-1,-2 0 1,2 0-1,-1 0 1,0 0-1,-1 1 1,2-1-1,-5-1-35,4 1 18,-1 1 0,-1-1 0,1 1 0,-1-1 0,2 2 0,-2-1 0,0 0 0,0 1 0,0 0 0,0 0 0,0 0 0,0 0 0,-2 0 0,2 1 0,-2 0-18,2 1-8,1 0 1,0 0 0,1 0 0,-2 0 0,1 0 0,0 1-1,1-1 1,-1 1 0,-1 1 0,2-1 0,-1 0 0,0 1 0,1-1-1,-1 0 1,0 1 0,2-1 0,-2 2 0,1-2 0,0 2-1,0-2 1,0 2 0,0-2 0,0 2 0,0 1 7,-2 1 0,0 0 0,1 1 0,-1 0 0,1 0 0,1-1 0,-1 2 1,2-1-1,-1 0 0,0 0 0,0 5 0,2-7-3,0 0-1,0 0 1,0 0 0,0 0-1,2 0 1,-2 0 0,1 0-1,0 0 1,1 0-1,-1 0 1,0 0 0,2 0-1,-2-2 1,2 2 0,0 0-1,-2-1 1,2 1 0,1-1-1,-2 1 4,1-3 21,0 2 0,-1-2 1,2 2-1,-1-2 0,0 0 0,-1 1 0,2-1 0,-1 0 0,1 1 0,-1-1 0,0 0 0,0-1 1,1 2-1,0-2 0,-1 0 0,1 0 0,-2 0 0,2 0 0,0 0 0,-1-2 0,1 2 0,-1-1 1,1 1-1,0-1-21,1-1-16,0 0 1,1 0-1,-1 0 1,0-1-1,-1 0 1,2 1-1,-2-2 0,1 1 1,-1-1-1,0 0 1,4-3 15,-7 6 7,-1 0-1,2-1 1,-1 1 0,0-2-1,1 2 1,-2 0 0,1-1-1,-1 1 1,1-1 0,-1 0-1,0 1 1,2-2 0,-2 2-1,0 0 1,0-1 0,0 0-1,0 0 1,0 1 0,0-2-1,0 2 1,0 0 0,-2-2-1,2 2 1,-1-1 0,1 1-1,-1-2 1,1 2 0,-2 0-1,1-1 1,0 1 0,1 0-1,-2-1 1,1 1 0,0 0-1,-1-1 1,0 0-7,-9-6-12,-1 0 0,0 0-1,0 0 1,0 1 0,-1 2 0,-1-1 0,-5-2 12,17 7-16,0 1 1,-1-1 0,2 1 0,-2-2 0,0 2 0,1 0 0,-1-1 0,0 1-1,2 0 1,-2 0 0,1 0 0,-1 0 0,0 1 0,1-1 0,0 0-1,0 2 1,-1-2 0,0 1 0,2 0 0,-2-1 0,1 2 0,0-1-1,0 0 1,0 1 0,0-1 0,0 0 0,1 1 0,-2-1 0,2 2 0,0-2-1,-1 0 1,1 2 0,0-2 0,-1 2 0,1-2 0,0 3 15,-2 3-16,0-2 0,1 1 0,0 0 0,1 0 0,0 0 0,-1 0 0,1 0 0,1 1 0,0-2 0,0 2 0,0 0 1,1-2-1,1 4 16,-1-4 11,0 1-1,1-1 1,-1 0 0,2 1 0,-1-1 0,1 0 0,0 1 0,-1-2 0,2 1-1,0 2-10,-1-6 30,-2 2 0,2-2 0,0 0 0,-1 2 0,0-2 0,0 1 0,1-1 0,0 0 0,-1 1 0,1-1 0,0-1 0,-1 1 0,1 1 0,1-2 0,-1 0 0,-1 1 0,1-1 0,0 0 0,1 0 0,-2 0 0,1 0 0,0-1-30,6-1-8,0 1 0,0-2 0,-1 1 0,2-1 0,-2-1 0,0 0 1,0 0-1,0 0 0,0-1 0,0 1 0,-2-2 0,2 0 0,-1 0 1,-2 0-1,2-1 0,-2 0 0,2 1 0,-2-1 0,3-6 8,-6 10 6,-1 1-1,-1 0 1,1 0 0,1-1-1,-2 0 1,1 2-1,-1-2 1,0 1-1,0-1 1,1 0 0,-1 1-1,-1 0 1,1 0-1,0-1 1,0 0-1,-1 1 1,-1-2-6,1 0 18,0 1 0,-1 0 0,0-1 0,0 2-1,0-1 1,0 0 0,0 1 0,-1-1 0,0 0 0,1 2 0,-1-2 0,-1 1-18,-3-2 37,1 0 0,-2 0 1,0 0-1,0 0 0,1 1 1,-2 0-1,1 1 0,0 0 1,0 0-1,-8-1-37,10 3-28,0 0 1,0 1-1,0-1 1,0 2-1,1-1 1,0 0-1,-2 1 1,2-1-1,0 2 1,-1-2-1,1 2 1,0-1-1,-1 1 0,2 0 1,-1 1-1,1-2 1,-1 2-1,1 0 1,0 0-1,-2 3 28,1-2-9,1 1-1,0-1 1,0 0-1,0 1 0,0 0 1,1 0-1,-1 0 1,2 0-1,0 0 0,0 1 1,0 0-1,1-1 1,0 1-1,-1-1 1,2 1-1,0 2 10,0-3-7,0-1 0,2 0 0,-1-1-1,-1 2 1,3-2 0,-2 1 0,0-1 0,2 1 0,-2-1 0,2 2 0,2 0 7,-3-4 19,-1 0 1,0 0-1,1-1 1,0 0-1,0 1 1,-1-1 0,2 0-1,-2 1 1,2-1-1,-2 0 1,2-1-1,-2 2 1,2-1-1,-2-1 1,2 0 0,-1 1-1,0-1 1,0 0-1,1 2 1,-2-2-1,2 0 1,0 0-1,-2 0 1,2-2 0,-1 2-1,1 0 1,-2-1-1,3 1-19,4-3 16,2-1 0,-2 2-1,0-2 1,1 0 0,-3-2-1,2 2 1,0-1 0,3-3-16,-2-1-99,2 1 0,-2-2 1,1 1-1,-2-2 0,4-3 99,-10 10-1,1 1 0,0-1 0,-2 0 1,2 0-1,-2 0 0,0 0 0,1 0 0,-1 0 0,0 0 0,1 0 0,-2 0 0,1 0 0,-1-1 0,0 1 0,0 0 0,0 0 0,-1 0 0,1-1 0,-2 1 0,1 0 1,0 0-1,-1 0 0,1 0 0,-2 0 0,2 0 0,-2 1 0,1-1 0,-1 0 0,0 1 0,1-1 0,-1 2 0,0-1 0,-1-1 0,-1 0 1,1 0-17,0 1 1,-1-1-1,1 2 0,-2-1 0,2 0 0,-1 1 0,0 0 1,1 0-1,-2 0 0,-3 0 17,6 2 0,1 0 1,-1-2-1,0 2 0,1 0 1,-1 0-1,1 2 0,-1-2 1,2 0-1,-2 1 0,0-1 1,1 1-1,-1-1 0,0 2 1,2-1-1,-2 0 0,1 1 1,0-1-1,0 0 1,-1 1-1,2-1 0,-1 0 1,0 1-1,0 0 0,1 0 0,-8 8 9,-1 2-1,2-1 0,0 1 1,2 0-1,-1 1 1,0-1-1,2 2 0,1-1 1,0 0-1,0 1 0,1-1 1,1 0-1,0 0 1,1 3-9,1-8 38,1 0 0,-1 0 0,2 0 0,0 0 1,0 0-1,0-1 0,1 1 0,1 3-38,-3-9 5,1 0 0,-1 0-1,0 1 1,1-2 0,-1 1-1,0 0 1,2 0 0,-2-1-1,1 2 1,0-2 0,0 0-1,0 1 1,2 0-5,-2-2 4,-1 2 1,2-2-1,-2 0 0,0 1 1,2-1-1,-2 0 0,2 0 1,-2 0-1,1 0 0,0 0 1,0 0-1,0 0 0,0 0 1,-1 0-1,2-1 1,-2 1-1,2-2 0,-2 2 1,0-1-1,2 1-4,4-4-3,-1 0 0,0 0 0,0-1 0,0 1 0,-1-2 1,0 2-1,0-1 0,-1-2 0,2 2 0,-2 0 0,0-2 0,0 2 0,-2-2 0,1 0 1,1 1-1,-3-1 0,2 0 0,-2 1 0,2-1 0,-3-1 0,1 1 0,1 1 0,-2-2 1,-2-3 2,2 7 14,-2 0 1,0 0 0,1 0 0,0 0-1,-2 0 1,0 0 0,1 0 0,-1 2-1,0-2 1,1 1 0,-1-1 0,-1 1-1,1 1 1,-1-1 0,0 0 0,0 1-15,2-1 10,-1 2 1,1-1 0,-1 0 0,-1 0 0,1 1 0,1 0 0,-2-1-1,1 1 1,-1 1 0,1-1 0,-1 1 0,2-2 0,-2 2 0,0 0-1,1 0 1,-1 0 0,1 0 0,-1 0 0,0 2 0,2-2 0,-4 1-11,2 0-27,0 2 1,0 0-1,0-2 1,0 2-1,0-1 1,0 1-1,2 1 1,-2-1-1,1-1 0,0 2 1,-1 0-1,2-1 1,-1 1-1,2 0 1,-2 0-1,0 0 1,2 0 26,0 0-19,-1-1 0,1-1 0,1 2 0,-1-1 0,1-1 1,-2 2-1,2-1 0,0 1 0,0-1 0,0-1 0,0 2 0,2-1 0,-2 1 0,1-1 0,-1-1 1,1 2-1,1-1 0,-1 0 0,0 1 0,1-2 0,0 1 0,0 0 0,2 1 19,-3-3 12,0 0-1,1 2 0,-1-2 1,0-1-1,1 2 1,-1-1-1,2 0 0,-2 1 1,0-2-1,2 1 1,-2 0-1,1-1 0,0 2 1,0-2-1,0 0 1,0 1-1,2-1-11,0 0 30,-2 0 1,2 0-1,-1 0 1,1-1-1,-1 1 0,1 0 1,-2-2-1,2 1 0,-1 0 1,1-1-31,7-3 39,-1 0 0,0-1 0,-1 0 0,0-1 1,8-6-40,-11 7-53,-1 2 0,0-1 0,1-2 0,-2 2 0,1 0 0,-1-2 0,0 2 0,0-2 1,-1 1-1,1-1 0,-2 0 53,0 3-21,-1 0 1,-1 0-1,1 0 1,-1-1-1,2 1 1,-2 0 0,0 0-1,0 0 1,-2 0-1,2 0 1,-1 0-1,0 0 1,1-1-1,-2 2 1,0-1-1,0 0 1,1 0-1,-2 0 1,-1-3 20,0 2 15,2 0 0,-2-1 0,0 2 0,-2-1 0,2 1 0,-1 0 0,1 0 0,-4-3-15,5 6 20,2 1 0,0-1 1,-2-1-1,2 2 0,-2-1 1,2 1-1,-1 0 0,0-1 1,1 1-1,-2 0 0,2 0 1,-2-2-1,0 2 0,2 0 1,-2 2-1,2-2 0,-2 0 1,2 0-1,-2 1 0,2-1 1,0 0-1,-2 1 0,2 1 1,-2-2-1,2 1 0,-1 0 1,0-1-1,0 2 0,1-1-20,-4 3-17,-1 1-1,1-1 0,0 2 1,-1-1-1,2 0 1,0 1-1,0-1 1,0 2-1,0-2 0,2 2 1,-1-2-1,0 2 1,1-1-1,-2 6 18,2-4-4,1 0 0,0 0 1,-1 0-1,2 2 0,-1-2 0,2 0 0,-1 0 1,2 0-1,-1 1 0,0-1 0,3 6 4,-2-11 13,-1 0 0,0-1 0,1 1 0,-1 0 0,0-1 0,1 1 0,0-2 0,0 2 0,0 0 0,0-2 0,0 2 0,1-2-1,-2 2 1,2-2 0,0 0 0,-1 2 0,4-2-13,-5 1 13,2-1 0,-1-1 0,1 1 0,0-1 0,-1 0 0,1 2-1,-2-2 1,2 0 0,0 0 0,-1 0 0,1 0 0,0-2 0,-1 2 0,1 0 0,0-1-1,-2 1 1,2-1 0,-1-1 0,1 2 0,-2-1 0,3-2-13,2 1-23,-1-1 0,0-1 0,-1 0 0,1 0 0,1 0 0,-2 0 0,0 0 0,0-1 0,0 1 0,1-4 23,-4 6-11,1 0 1,-1-1-1,0 2 1,-1-2-1,2 0 1,-1 2 0,-1-1-1,1-1 1,-1 0-1,0 2 1,0-2-1,0 1 1,0-1 0,0 0-1,0 1 1,0 0-1,0 0 1,-1-1-1,1 0 1,-1 2 0,1-2-1,-2 1 1,1 0-1,0 0 1,-1-1-1,1 2 1,0-2 10,-3-2 46,-2-1 1,2 2 0,-1-1-1,0 1 1,-1 0-1,1-1 1,0 2-1,-2-1 1,2 0-1,-2 1 1,1 1-1,-1-1 1,0 0-47,2 2 15,0 0 1,-1-1-1,2 1 1,-1 1 0,0 0-1,-1-1 1,1 1-1,0 0 1,-1 1-1,1-1 1,0 1-1,-1 1 1,1-1 0,1 0-1,-1 1 1,-1-1-1,-3 4-15,6-3-23,-1-1 0,2 2 0,-2-1 0,1 1 0,0-2 0,-1 2 0,2 0 0,-1 1 0,0-2 0,2 1 0,-2 1 0,1-1 0,0-1 0,1 2 0,0 0 0,-2-1-1,2 1 1,-1 1 23,2-3-3,0 0 0,0 1 0,-1 0-1,1-2 1,0 2 0,1-1 0,-1 1 0,0 0-1,0-2 1,2 2 0,-2-1 0,1 0-1,0 0 1,-1 1 0,2-2 0,-1 2-1,0-2 1,1 2 0,-1-2 0,2 0-1,-2 2 1,0-2 0,1 1 0,0-1-1,0 2 1,0-2 0,0 0 0,0 1 0,1-2-1,0 1 4,-1 0 15,1 1 0,1-1 0,-1 0 0,-1-1 0,2 2 0,-1-2-1,0 1 1,1-1 0,-2 0 0,2 0 0,-1 0 0,1 0 0,-1 0 0,1-1-1,-2 1 1,1-2 0,1 2 0,-1-1 0,-1 0 0,2-1 0,-1 1 0,0 0-1,-1-1 1,1 0 0,0 0 0,-1 1 0,1-2 0,-2 2 0,3-3-15,-1 1-14,0 1 1,-1-1-1,1 1 0,0-2 1,-1 1-1,0-1 1,0 1-1,0-1 1,-1 0-1,0 0 1,1 2-1,-1-2 1,0 0-1,1 0 0,-2 0 1,0 0-1,0 0 1,1 0-1,-2 0 1,1 0-1,0 0 1,-2-3 13,1 3-28,0 1 0,-1 1 0,1-2 0,-2 1 0,2 0 0,-2 1 1,2-1-1,-2 0 0,1 1 0,0-1 0,0 0 0,-1 1 0,-1 0 0,1 0 1,1 0-1,-1 0 0,-1 0 28,3 1 3,-1 1 0,0-1 0,0-1 1,0 2-1,0 0 0,0-1 0,0 1 0,0 0 0,0-1 1,0 1-1,0 0 0,0 0 0,0 0 0,0 1 0,0-1 1,0 0-1,0 0 0,0 1 0,0-1 0,1 2 0,-2-2 1,2 1-1,-2-1 0,2 1 0,0 1 0,-1-1 0,0 0 1,0 1-1,1-1 0,-2 0-3,-1 5-30,0-1 0,0 0 0,0 1 1,0 0-1,2 0 0,-1 0 0,0 0 0,1 0 0,-1 1 1,2 0-1,-1-1 0,1 1 0,0-2 0,1 3 30,-2 2-54,2-2 1,0 1-1,2-1 0,-2 1 1,1-1-1,2 1 0,-2-1 1,2 0-1,-1 0 0,5 7 54,-6-12 39,1-1-1,0 2 1,0-1-1,0 0 1,1-1-1,-2 1 1,2 0-1,0-1 1,1 0-1,-2 0 1,1 1-1,0-2-38,-1 1 26,0-2 0,-1 1-1,0 0 1,2-1-1,-2 2 1,2-2 0,-2 0-1,1 1 1,0-1 0,0 0-1,0 0 1,0 0 0,0 0-1,0 0 1,0 0 0,0 0-1,0 0 1,0-1-1,-1 1 1,2 0 0,-2-2-1,2 2 1,-2-1 0,0 0-26,9-5-32,-4 1 0,2-2 0,0 1 0,-1-1 0,0 0 0,-1 1 0,0-2 0,0 0 0,0 0 0,-3 0 0,3 0 0,-2-2 0,0 2 0,-2-1 0,2-3 32,-2 6 6,-1-1 1,0 2-1,-1-2 1,0 2 0,0-2-1,0 0 1,0 2-1,-1-2 1,0 1 0,-1 0-1,1 0 1,-2 0-1,2 0 1,-2 0 0,-1 1-1,2 0 1,-1-1-1,-1 1 1,0 0 0,0-1-1,-1 1-6,5 4 1,-1 1-1,1 0 1,0-2-1,-2 2 0,2 0 1,-1-1-1,1 1 1,-1 0-1,1 0 1,-2-1-1,2 1 1,0 0-1,-1 0 0,1 0 1,-1 0-1,-1 0 1,2 0-1,-1 0 1,1-2-1,-1 2 1,1 0-1,-2 2 0,2-2 1,-1 0-1,1 0 0,-3 0 0,2 1-1,0-1 1,-1 1-1,2-1 0,-1 2 1,0-2-1,-1 1 1,1 0-1,0-1 0,-1 2 1,2-1-1,-1 0 1,-4 5-5,1 0 0,0 0 0,0 0 0,0 4 5,4-10 0,-7 13 13,2-1 0,1 1 0,0 1 0,-3 10-13,6-16 12,-1 0-1,1 0 1,1 1-1,0-1 1,0 0-1,0 0 1,1 1-1,2 3-11,-3-11 7,0 1-1,0-1 0,1 0 1,-1 1-1,0-1 0,2 0 1,-1 1-1,-1-1 0,1 0 1,-1 1-1,2-1 0,-1 0 0,0 1 1,-1-1-1,2 0 0,-1-1 1,0 2-1,1-1 0,-1 0 1,0-1-1,1 2-6,-1-2-10,2 0 0,-2 1 0,0-1 1,1 0-1,0 0 0,0 0 0,-1 0 0,0 0 0,2 0 0,-2 0 1,1-1-1,-1 1 0,0 0 0,2-2 0,-2 2 0,1-1 0,-1 1 10,7-4-68,0 0-1,-1-1 0,1 1 0,-2-2 0,1 1 0,5-7 69,-6 5-45,1 2-1,-2-2 1,1-1 0,-1 2-1,0-1 1,-1-1-1,4-6 46,-6 11 1,-1 0-1,0 1 0,-1-1 0,2 0 0,-2 1 0,1-1 0,-1 0 1,0 1-1,0-1 0,0-1 0,0 1 0,-1 1 0,1-1 0,0 0 0,-2 1 1,2-1-1,-1 0 0,0 1 0,-1-1 0,1 0 0,0 1 0,-1-1 0,1 2 1,-2-2-1,-1-1 0,2 0-52,-2 0-1,0 1 1,0-1 0,-2 2 0,2-2 0,0 1 0,-1 0 0,0 1 0,1 0-1,-1 0 1,-1 0 0,-2 0 52,4 0-40,0 2-1,0-1 0,0 1 0,0 0 1,0 0-1,0 0 0,0 0 1,0 0-1,0 1 0,0-1 1,0 2-1,0-1 0,2 0 0,-2 1 1,0-1-1,0 0 0,-2 3 41,-2 0 26,2 0-1,-1 2 1,0-1 0,1 0-1,-1 1 1,2 0-1,-1 0 1,1 0-1,0 1 1,1 0-1,-2-1 1,2 2-26,3-4 21,-2 0 1,2 0-1,0 0 1,-1 0-1,1 0 1,1 0-1,-1 0 1,1 0-1,0 2 0,-2-2 1,4 0-1,-2-1 1,0 3-1,1-2 1,-1 0-1,1 0 1,1 0-1,-1 0 0,0 0 1,2 0-1,-2 0 1,2 0-1,1 1-21,-3-2-7,1-1-1,0 0 0,0 0 1,0 1-1,1 0 0,-2-2 0,2 2 1,0-2-1,-1 0 0,1 2 1,0-2-1,-1 1 0,1-1 1,0 0-1,1-1 0,-2 2 1,1-1-1,1-1 0,-1 1 1,-1-1-1,2 0 0,-1 2 8,2-4-10,1 2 0,-2-1 0,1 1 0,0-1 0,-1-1 0,2 1 0,-2 0 0,1-2 0,-1 2 0,0-2 0,0 0 0,0 2 0,0-2 0,1-1 10,6-4 9,-2 0-1,0 0 1,1-1-1,-1 0 1,-1-1-1,0 1 1,-1-1-1,1-1 1,-2-2-9,-2 7 10,-1 1 0,0-2 0,-1 2 0,0-2 0,0 1 0,0-1 0,-1 2 0,-1-2-1,1 0 1,-1 1 0,0-1 0,0 0 0,-1 1 0,1-1 0,-1 0 0,-1 2 0,0-2 0,0 1-10,1 3-32,1 2-1,-1-1 1,-1 0-1,2 0 1,-1 1 0,0 0-1,-1-1 1,2 1-1,-1 0 1,0-1-1,-1 1 1,0-2 32,0 3-15,2 0 1,-1 0-1,1 0 0,-1-1 1,1 1-1,0 0 0,-2 0 1,1 0-1,1 0 0,-1 0 1,1 0-1,-2 0 0,2 0 1,-1 0-1,1 0 0,-1 0 1,1 1-1,0-1 0,-2 0 1,2 0-1,-1 0 0,1 0 0,-1 2 1,1-2-1,-2 0 0,2 1 1,0-1-1,-1 0 0,1 1 1,0-1-1,-1 0 0,1 2 1,0-2-1,-2 0 0,2 1 1,0 0 14,-5 5 47,1 0 0,0 1 0,0 0 0,0-1 0,1 2 0,1-1 0,-1 0 0,0 6-47,0 0-10,0 2 0,2-2 0,-1 1 0,2 4 10,3-4-669,2-13-191,2-6-337,3-17-1229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16:48:59.439"/>
    </inkml:context>
    <inkml:brush xml:id="br0">
      <inkml:brushProperty name="width" value="0.1" units="cm"/>
      <inkml:brushProperty name="height" value="0.1" units="cm"/>
      <inkml:brushProperty name="color" value="#574741"/>
    </inkml:brush>
  </inkml:definitions>
  <inkml:trace contextRef="#ctx0" brushRef="#br0">179 241 2816,'0'0'31,"0"0"0,0 1 0,0-1 0,0 2 0,0-2 0,0 0 0,0 1 0,0-1 0,0 0 0,0 1 0,0-1 0,0 2 0,0-2 0,-2 0 0,2 1 0,0-1 0,0 0 0,0 1 0,-1-1 0,1 0 0,0 2 0,0-2 0,-1 0 1,1 0-1,0 1 0,-2-1-31,2 0 49,0 0 1,-1 0 0,1 0 0,-1 0 0,1 0 0,0 0-1,-2 0 1,2 0 0,-1-1 0,1 1 0,0 0 0,-1 0-1,1 0 1,0 0 0,-2 0 0,2-2 0,0 2 0,-1 0 0,1 0-1,0-1 1,-1 1-50,-1-1 93,1-1-1,0 1 0,-1 0 1,1-1-1,0 1 0,1 0 1,-2-1-1,1 0 1,0 0-1,1 1 0,-2 0 1,2-2-1,-1 2 0,1-2-92,0 0 2,-1 1-1,1 0 0,-2 0 1,2-1-1,-1 0 0,0 2 1,-1-2-1,1 1 0,0 0 1,-1 0-1,1 0 0,0 1 1,-2-2-1,2 2-1,1 0 2,-2 1-1,2-2 1,0 2-1,-1-1 1,1 1-1,-1 0 1,1-1-1,-2 1 0,2 0 1,-1-2-1,1 2 1,-1 0-1,1 0 1,-2-1-1,1 1 1,1 0-1,-1 0 1,1 0-1,-2 0 1,1 0-1,1 0 1,-1 0-1,1 0 1,-2 0-1,1 0 1,1 0-1,-1 0 1,1 0-1,-2 0 1,1 0-1,1 0 1,-1 1-1,1-1 1,-2 0-1,2 0 0,-1 2 1,1-2-1,-1 0 1,1 1-1,-2-1 1,2 1-1,0-1 1,-1 0-1,1 2 1,-1-1-2,-1 0 44,1 2 1,1 0 0,-1-2-1,1 2 1,-2-1 0,2 0-1,-1 0 1,1 1-1,0 0 1,0-2 0,0 2-1,0-1 1,0 1 0,0-2-1,1 2 1,-1 0-1,2-2 1,-2 2 0,1-1-1,0 0 1,-1 0-1,2 0 1,-1 0 0,0 0-1,1 0 1,-1 0 0,2 0-1,-2 0 1,0-1-1,2 2-44,-2-3-18,1 0 0,-2 0 0,1 1-1,0-1 1,1 0 0,-1 0-1,0 0 1,-1 0 0,2 0-1,-1 0 1,0 0 0,1 0-1,-1 0 1,-1-1 0,1 1 0,1 0-1,-1 0 1,0-2 0,-1 2-1,2 0 1,-1-1 0,-1 1-1,1-1 1,1 1 18,20-19-2,-18 16 1,2-2-72,-1-2 1,0 2-1,0-2 1,1 2-1,-2-2 1,1-2 72,-4 6-26,1 2 0,-1-2 1,0 1-1,1-1 0,-2 1 0,1 0 1,-1 0-1,1-1 0,-1 0 1,0 1-1,0-1 0,0 0 0,0 1 1,0-1-1,0 0 0,-1 2 1,1-2-1,-1 1 0,1-1 0,-2-1 26,1 4-4,1-1-1,0 1 0,0 0 1,0-2-1,0 2 0,0 0 1,-1 0-1,1-1 1,0 1-1,0 0 0,-2 0 1,2 0-1,0-1 0,0 1 1,-1 0-1,1 0 0,0 0 1,0 0-1,-1 0 0,1 0 1,0-2-1,-2 2 0,2 0 1,0 0-1,-1 0 0,1 0 1,0 0-1,-1 0 0,1 0 5,-12 7-66,8-4 142,1-1 0,2 1 0,-2 0 0,1-1 0,-1 1 0,2 0 0,-1 1-76,0 2 48,-1 1 1,0 0-1,2-1 0,0 1 1,1-1-1,-2 1 0,2 1 0,0-1 1,0-1-1,2 1 0,-2 0 1,1 1-1,2-2 0,-2 1 1,2 0-1,-1-1 0,1 0 0,0 0-48,-2-4 26,-1-1-1,1 0 0,-1 1 0,2-1 0,-1 0 0,-1 1 0,1-1 1,1 0-1,-1 1 0,0-1 0,0-1 0,1 1 0,-1 1 0,0-2 1,1 1-1,-1-1 0,0 1 0,1-1 0,-1 2 0,0-2 0,1 0 1,0 1-1,0-1 0,-1 0 0,0 0 0,2 0 0,-2 0 0,1 0 1,-1 0-1,0 0 0,3-1-25,-2 1-26,0-2 0,1 1-1,0 1 1,-1-1 0,0-1 0,0 1 0,1 0 0,-2-1 0,2 0-1,-2 0 1,2 1 0,-2-2 0,1 2 0,-1 0 0,2-2 0,-2 0-1,0 2 1,1-2 0,-1 1 26,0-2-9,1 0 0,-2 0 0,1 1 1,0-1-1,-1 0 0,0 0 0,2 0 0,-2 0 0,-2 0 0,2 0 0,0 1 0,-1-1 1,0 0-1,1 0 0,-2 0 0,1 2 0,-2-2 0,2 0 0,0 1 0,-2-1 0,2 1 1,-2-1-1,0 2 0,1-1 0,-1 0 0,0 1 0,-1-1 0,2 1 0,-1-1 0,-4-1 9,6 3-4,0 1 0,-1-2-1,0 2 1,0-1 0,1 1-1,0-1 1,-1 1-1,1 0 1,-2-2 0,2 2-1,0 0 1,-1 0 0,0 0-1,0 0 1,1 0-1,0 0 1,-2 0 0,2 2-1,-2-2 5,2 1-41,-2-1-1,1 1 0,-1 1 0,0-1 0,1 0 1,0 1-1,0-1 0,-1 0 0,2 2 0,-2-2 1,2 2 41,-5 2-70,2 0 1,-1 1-1,1 0 1,1 0-1,-1 0 1,2 1-1,-2-2 1,1 3 69,0-1 112,2 1 0,0-1 1,-2 1-1,3-2 1,-1 4-113,1-9 41,0 2 0,0-1 0,0 1 0,0 0 1,0-1-1,1 1 0,-1 0 0,0-2 1,1 2-1,1-1 0,-2 1 0,1-2 0,0 2 1,1 0-1,-1-2 0,2 3-41,-2-3 9,-1-1 0,0 0 0,1 2 0,-1-2-1,0 0 1,2 0 0,-2 1 0,1-1 0,-1 0 0,1 0-1,-1 0 1,2 1 0,-2-1 0,1 0 0,-1 0 0,1 0 0,-1 0-1,0 0 1,2 0 0,-2 0 0,1 0 0,-1 0 0,1 0 0,-1 0-1,2 0-8,0-1 13,0 1-1,-1-1 0,0 1 0,1-2 1,-1 1-1,0 1 0,1-1 1,-1-1-1,0 1 0,2 0-12,1-5 23,0 2 1,0-1-1,0 0 0,3-6-23,-6 8-3,7-10-15,-2 1 0,0-1 1,0-1-1,0-3 18,-5 14 9,0-1 0,-1 0 1,2 0-1,-2 2 0,1-2 0,-1 0 1,0 0-1,-1 1 0,1-1 0,0 0 1,-2 0-1,2 2 0,-1-2 0,0 0 1,-1 1-1,1-1 0,-2 1 0,2-1 1,-2 2-10,3 0-20,0 2 1,0 0-1,-1-1 1,1 1-1,-1-1 1,1 1 0,0 0-1,-2-2 1,2 2-1,-1 0 1,1-1-1,-1 1 1,1 0-1,-2 0 1,2-1-1,-1 1 1,1 0 0,-1 0-1,1 0 1,-2 0-1,1 0 1,1 0-1,-1 0 1,1 0 19,-2 0-51,0 0 0,0 0 0,1 1 0,0-1 0,0 0 0,-1 1 0,1-1 0,0 2 0,-1-2 0,1 1 0,0-1 1,-1 1 50,-2 3-29,0-1 1,0 1 0,2-1-1,-2 1 1,1 0 0,-2 4 28,2-4 122,0 0 1,1 1 0,0 0-1,0-1 1,0 1 0,1 1-1,0-2 1,1 1 0,-2 0-1,2 1 1,0-1 0,0 0-1,0-1 1,2 2 0,-2-1-1,1 0 1,0 1 0,1-2-1,-1 1 1,2 0 0,-1-1-1,1 3-122,-3-7 13,1 1-1,-1 1 1,2-1-1,-2-1 1,1 1-1,0 1 1,-1-2-1,2 1 1,-1-1-1,-1 1 1,1-1-1,1 2 1,-1-2 0,-1 1-1,1-1 1,1 0-1,-1 1 1,0-1-1,1 0 1,-1 2-1,-1-2 1,1 0-1,1 0 1,-1 0-1,0 0 1,1 0-1,-1 0 1,0 0-1,1 0 1,-1-2-1,0 2 1,-1 0-1,2 0 1,-1-1-1,0 1 1,1 0-1,-1-1 1,-1 1-1,1-2 1,0 2-1,1-1 1,-2 1-1,1-1 1,0-1-1,-1 2 1,2-1-1,-2 0 1,1 1-1,-1-2 1,1 1-1,-1 0 1,2 1-1,-2-2 1,0 1-1,1 0-12,0-5-27,1 2-1,-1-1 0,-1 0 0,1-1 1,-1 1-1,0 1 0,0-1 0,0-1 1,0 1-1,-1 0 0,0 1 0,1-2 1,-3 1-1,2 0 28,-1 2-18,1-1-1,0 1 1,-1 1 0,1-1 0,0-1 0,-2 1-1,2 1 1,-2-1 0,2 1 0,-2-1-1,1 2 1,-1-2 0,0 0 0,1 2 0,-1-2-1,-1 2 1,1 0 0,1-2 0,-2 2-1,1-1 1,-1 1 0,0 1 18,4-1 8,-1 1 0,-1 0 0,1 0 0,0 0 0,-1 0 0,1 0 0,0 0 0,-1 0 0,1 0 0,0 1 0,-1-1 0,1 0 0,1 0 0,-1 1 0,-1-1 1,1 0-1,0 2 0,-1-2 0,1 1-8,0 0 19,-2 2 0,2-2 0,-2 2 1,2-2-1,-2 2 0,2-2 1,-1 2-1,1-2 0,0 3-19,-2-1 24,2 1 1,-1 0-1,0 0 0,0 0 0,2 0 0,-1 0 0,0 0 1,1 0-1,0 1 0,-2-1 0,2 1-24,2-3 16,-2-2-1,0 0 1,0 1-1,0-1 1,0 1-1,0-1 1,0 0 0,0 2-1,0-2 1,1 0-1,-1 1 1,0-1-1,0 0 1,1 1 0,-1-1-1,0 0 1,0 2-1,2-2 1,-2 0-1,0 1 1,1-1 0,-1 0-1,0 0 1,1 0-1,-1 1 1,2-1-1,-2 0 1,1 0-16,0 0 5,1 0-1,-1 0 1,0 0-1,1 0 1,-1 0-1,0 0 1,1 0-1,-1 0 1,0-1-1,1 1 1,-1 0-1,0-1-4,6-2-59,0 0-1,-1-1 1,1 2 0,1-4 59,-7 5-2,5-3-47,-1 0 0,0 0 1,1-1-1,-1 1 0,0-2 1,-1 1-1,0 0 0,0 0 1,0-2 48,-3 4-21,1 1 0,0-1 0,-2-1 1,2 1-1,-1 1 0,0-1 0,-1-1 1,2 1-1,-2-2 21,0 4-1,0-1 0,0 0 0,0 0 0,0 1 0,-2 0 0,2-2 1,0 2-1,-1-1 0,1 1 0,-1-2 0,1 2 0,-2 0 0,1-1 0,1 1 0,-1 0 1,-1-1-1,1 0 1,0 2 4,1 0 1,0 0-1,0-2 1,-2 2 0,2 0-1,0 0 1,0-1-1,-1 1 1,1 0-1,0 0 1,-1 0 0,1-1-1,0 1 1,-2 0-1,2 0 1,0 0-1,-1 0 1,1 0 0,-1 0-1,1 0 1,0 0-1,-2 0 1,2 0-1,0 0 1,-1 0 0,1 0-1,0 0 1,-1 0-1,1 0 1,-1 0-5,1 1 5,-2-1 0,1 1-1,1-1 1,-1 2 0,-1-2 0,2 1 0,-1-1 0,1 1 0,-1 1 0,1-2-1,0 1 1,-2 0 0,2 1-5,-2 3-17,0-1 1,0 1-1,0 1 1,2-1-1,-1 2 17,1-7-3,-3 29-173,3-28 231,0 1-1,0 0 0,0-1 0,0 1 0,0-1 1,2 0-1,-2 2 0,0-2 0,1 1 1,-1-1-1,1 0 0,-1 1 0,2-1 0,-1 0 1,0 2-55,-1-2 8,2-1 0,-1 0 0,-1 0 0,1 2 0,1-2 0,-2 0 0,1 0 0,-1 0 0,1 0 0,1 0 0,-2 0 0,1 0 0,0 0 0,-1 0 0,2 0 0,-1 0 0,-1 0 0,1-2 0,0 2 0,-1 0 0,2 0 0,-2-1 0,1 1 0,0 0 0,-1 0 0,2-1 0,-2 1 0,1-2 0,-1 2 0,1-1 0,-1 1 0,0-1 0,2 1-8,2-4-72,-2 1 0,1-1 0,1 0 0,-1 2 0,1-5 72,-3 4-15,-1 1 1,1 0-1,1 0 1,-2-1 0,1 0-1,-1 1 1,0 0-1,0 0 1,1-1-1,-1 0 1,-1 1 0,1-1-1,0 0 1,0 1-1,-1-1 15,1 2 5,0 1-1,0-2 0,-2 1 0,2 0 0,-1-1 0,1 2 1,0-1-1,-1 0 0,1 1 0,-2-2 0,1 1 0,1 1 1,-1-1-1,1 1 0,-2-2 0,1 2 0,0-1 0,1 1 1,-2-1-1,1 1 0,0-2 0,-1 2 0,2 0 0,-1 0 1,0-1-1,-1 1 0,1 0 0,0 0 0,-1 0 0,1 0 1,0 0-1,1 0 0,-2 0 0,0 0-4,0 1-20,0-1 0,1 0 0,-2 2 0,2-1 0,-2-1 0,2 1 0,-2 1 0,2-1 0,-1-1 0,0 1 0,0 1 0,1-1 0,0 2 0,-1-2 0,1 0 0,0 1 0,-1-1 0,1 2 0,0-2 0,1 0 0,-2 2 0,1-2 0,1 2 20,-3 1 48,2 0 1,0 0-1,1 0 0,-2 0 0,1 0 0,1 0 0,0 0 0,-1 1 0,2-1 0,-1 3-48,0-6 15,0-1-1,0 0 0,0 1 0,0-1 0,0 2 1,0-2-1,1 0 0,-1 1 0,0-1 1,0 1-1,0-1 0,0 0 0,2 2 1,-2-2-1,0 0 0,1 1 0,-1-1 0,0 0 1,0 0-1,1 1 0,-1-1 0,2 0 1,-2 0-1,0 2 0,1-2 0,-1 0 0,1 0 1,-1 0-1,0 0 0,2 1 0,-2-1 1,1 0-1,-1 0 0,1 0 0,-1 0 1,0 0-1,2 0 0,-2 0 0,1 0 0,-1 0 1,1-1-1,-1 1 0,0 0 0,2 0 1,-2 0-1,1 0 0,-1 0 0,0-2 0,1 2 1,-1 0-1,2-1-14,0 0-9,1-1 1,0 1-1,-1 0 0,1-2 0,0 2 1,-1-2-1,-1 0 0,3-1 9,-2 2-28,-1-1-1,0 1 0,1-1 0,-1 0 0,0 1 1,-1-1-1,2-1 0,-2 1 0,0 1 1,0-1-1,0-1 0,0 1 0,0 1 1,0-2-1,0 1 0,-2 0 0,1-2 29,1 2 4,-1 1-1,1 0 1,-2 0 0,1-1-1,1 2 1,-1-2 0,-1 2-1,1-2 1,0 2 0,-1-2-1,1 2 1,-1-2 0,0 2-1,1-1 1,-2 1 0,2 0-1,-2-1 1,2 1-1,-2 0 1,2-1 0,-2 1-1,1 0 1,-1 1-4,3 0-6,-1 0 0,1 0 0,-2 0 0,2 0 0,-1 0-1,1 0 1,-1 0 0,1 0 0,-2 1 0,2-1 0,-1 0 0,1 0 0,-1 1 0,1-1 0,-2 0-1,2 2 1,0-2 0,-1 0 0,1 1 0,-1-1 0,1 0 0,0 1 0,0-1 0,-2 2 0,2-2-1,0 1 1,0-1 0,-1 0 0,1 1 0,0-1 0,0 2 0,0-2 0,0 1 6,-5 23-124,2 9-481,3-31 649,0-1 0,0 0 0,0 1 0,0-1 0,1 0 0,-1 1 0,0-1 0,0 0 0,2 1 0,-2-1 0,0 0 0,1 1 0,-1-2 0,1 1 0,-1 0 0,2 1 0,-1-1 0,-1 0-1,1-1 1,1 1 0,-1 1 0,0-1-44,-1-1 10,2 0-1,-1 0 1,-1 0-1,1 0 1,1 0-1,-2 0 0,1 0 1,0 0-1,-1 0 1,2 0-1,-1 0 1,-1-1-1,1 1 0,1 0 1,-2 0-1,1-2 1,-1 2-1,1 0 1,-1-1-1,2 1-9,14-12-77,-14 10 61,2-1 13,0-1-1,0 1 0,-1-1 0,-1 0 0,2 0 0,-1 0 1,0 0-1,-1-1 0,0 1 4,-1 3 11,-1-1 0,1 1 1,-1 0-1,2-1 0,-2 1 0,0 0 0,0-1 1,0 1-1,0 0 0,0-1 0,0 1 1,0 0-1,0-1 0,0 1 0,0 0 0,0-1 1,-2 1-1,2 0 0,0-1 0,-1 1 1,1 0-1,-1-1 0,1 1 0,-2 1 1,2-1-1,-1-1 0,0 1 0,-1 0 0,2 1 1,-1-2-1,0 1 0,-1 1 0,0-1-11,0-1-19,1 2-1,-2-1 0,2 1 0,-2 0 0,2-1 1,0 1-1,-2 0 0,2 0 0,-2 0 0,2 0 1,-2 0-1,2 0 0,-2 1 0,2-1 1,0 0-1,-2 1 0,2-1 0,-1 2 0,0-2 1,0 1-1,1 0 0,-2-1 0,2 2 0,0-1 1,-1 0-1,0 1 20,-4 3-27,0-1 0,0 1-1,1 1 1,0-1 0,-1 0 0,1 2 27,4-4 26,-2-1 1,2 1-1,-1 0 1,0-1-1,0 2 1,1-1-1,1 0 0,-1-1 1,-1 2-1,2-1 1,-1 0-1,1 1 1,0-2-1,0 1 0,0 1 1,0-2-1,0 1 1,1 1-1,-1-1 1,2-1-1,-2 2 0,2 2-26,-2-6 7,0 0 0,2 0 0,-2 0 0,0 1 0,0-1 0,1 0 0,-1 0 0,0 0 0,0 0 0,1 1 0,-1-1 0,0 0 0,2 0 0,-2 0 0,0 0 0,1 0 0,-1 0 0,0 0 0,1 0 0,-1 0 0,0 0 0,2 0 0,-2 0 0,0 0 0,1 0 0,-1 0 0,0 0 0,1-1 0,-1 1 0,0 0 0,0 0 0,2 0 0,-2 0 0,0 0 0,0-1 0,1 1 0,-1 0 0,0 0 0,0-2 0,1 2-7,15-13 161,-14 12-143,2-3 12,1-1 0,-1 1 0,0-2 0,-1 1 0,1 0 0,1-6-30,-4 10-12,1-1 1,-2 1 0,1-2 0,-1 2-1,1 0 1,-1-1 0,0 0 0,2 0 0,-2 1-1,0-2 1,0 2 0,0 0 0,0-1 0,0 0-1,0 0 1,-2 1 0,2-2 0,0 2-1,-1 0 1,1-1 0,-1 0 0,1 0 0,-2 1-1,1 0 1,1-1 0,-3 0 11,3 2 0,0-2 0,-1 2 0,1 0 0,0 0 0,-1-1 0,1 1 0,0 0 0,-2 0 0,2-1 0,-1 1 0,1 0 0,0 0 0,-1 0 0,1 0 0,-2 0 0,2-2 0,-1 2 0,1 0 0,-1 0 0,1 0 0,0 0 0,-2 0 0,2 0 0,-1 2 0,1-2 0,-1 0 0,1 0 0,-3 0-5,2 1 1,-1 0 0,1-1 0,0 2 0,-1-1-1,1-1 1,0 1 0,-1 1 0,1-1-1,0 0 5,-3 5-15,0-2 0,0 1 1,1 0-1,0 1 0,-1 0 15,2 1 36,0-2 1,1 2-1,-2 0 1,3-2-1,-1 4-36,0-8 11,1 2-1,0-2 0,0 1 1,0 0-1,0 0 0,0-1 1,0 2-1,0-2 0,1 0 1,-1 2-1,0-2 0,1 1 1,-1 0-1,2 0 0,-2-1 1,1 0-1,0 1 0,1-1 1,-2 2-1,2-2-10,-2 0 3,2-1 1,-2 0-1,1 0 0,-1 2 1,0-2-1,1 0 0,-1 0 1,2 0-1,-2 0 0,1 0 1,-1 1-1,0-1 0,1 0 1,-1 0-1,2 0 0,-2 0 1,1 0-1,-1 0 0,1 0 1,-1-1-1,2 1 0,-2 0 1,1 0-1,-1 0 0,1 0-3,1-2-6,-2 2 0,1-1-1,0 0 1,1 1-1,-1-2 1,0 1-1,-1 0 1,2 1 0,-1-2-1,-1 1 1,1 0 6,2-3-18,-2 1 1,1-1-1,0 1 0,0-1 1,-1 0-1,-1 2 1,1-2-1,1 0 18,-2 0-46,0-1 0,0 1 0,0 0 1,0 0-1,-2-2 0,1 2 0,1 0 0,-1 0 0,-1 0 0,1 0 0,-2 0 1,2 0-1,-2 0 0,1 0 0,-2-1 46,4 4-7,0 1 0,-2 0 0,2 0 0,0-2 0,-1 2 0,1 0 0,-1 0 0,1-1 0,0 1 0,-2 0 0,2 0 0,-1 0 0,1 0-1,-1-1 1,1 1 0,-2 0 0,2 0 0,-1 0 0,1 0 0,-1 0 0,1 0 0,0 0 0,-2 0 0,2 1 0,-1-1 0,1 0 0,-1 0 0,1 0 0,-2 0 0,2 0 0,0 1 0,-1-1 0,1 0 0,-1 0 0,1 2 0,0-2 0,-2 0 0,2 1 0,0-1-1,-1 0 1,1 1 7,-19 21 1,14-13 188,0 0 0,-1 2-1,2-2 1,0 2-189,3-7 53,0 0 0,-1-2 0,1 2 1,1 0-1,-1-1 0,1 1 0,0 0 0,0-1 0,0 1 0,0 0 0,1-2 0,-1 2 1,1 0-1,1 0-53,-2-4 6,0 2 1,0-2 0,0 1 0,1-1 0,-1 1 0,0-1-1,0 2 1,1-2 0,-1 1 0,0-1 0,2 1 0,-2-1-1,1 2 1,-1-2 0,0 0 0,1 1 0,-1-1 0,2 0 0,-2 1-1,1-1 1,-1 0 0,1 0 0,1 2 0,-2-2 0,1 0-1,-1 0 1,1 0 0,-1 0-7,2 0-3,0 0 0,0 0 0,-1-2 1,0 2-1,-1 0 0,2-1 0,-1 1 0,0-1 0,1 1 0,-1-2 1,0 2-1,1-1 0,-2 1 0,1-1 0,0-1 3,6-3-81,-2-2-1,2 1 0,-2-1 1,2-4 81,-7 11-4,4-6-36,0-1-1,0-1 0,0 2 1,-1-1-1,-1-1 0,1 1 1,-2-1-1,2-1 41,-3 6 1,1 1-1,-1-2 1,0 1-1,0 0 1,0-1-1,0 2 1,0-1-1,0-1 1,-1 1-1,1 1 1,-1-1-1,-1-1 1,1 1-1,0 1 1,-1-1-1,1 0 1,0 1-1,-1-1 1,0 0-1,0 1 1,-3-2-1,5 4-3,0 0-1,0-2 1,0 2 0,-1 0 0,1 0 0,0 0 0,0 0-1,0 0 1,-2-1 0,2 1 0,0 0 0,0 0 0,-1 0-1,1 0 1,0 0 0,-1 0 0,1 0 0,0 0 0,0 0 0,-2 0-1,2 0 1,0 0 0,0 0 0,-1 0 0,1 0 0,0 0-1,0 0 1,-1 0 0,1 1 0,0-1 0,0 0 0,-2 0 0,2 0-1,0 0 4,-9 14-215,-3 16-92,8-15 541,1 0-1,1 6-233,0-17 44,2 0 0,0 0 0,0 0 0,0 0-1,0 0 1,2 0 0,-2 0 0,1 0 0,0 0 0,1 0 0,0 2-44,-2-4-1,2-2 0,-2 0 0,0 1 1,1-1-1,-1 0 0,0 1 1,1-1-1,-1 0 0,2 2 0,-2-2 1,0 0-1,1 0 0,-1 1 0,1-1 1,-1 0-1,2 0 0,-2 0 0,1 0 1,-1 0-1,1 0 0,-1 0 0,2 0 1,-2 0-1,1 0 0,-1 0 1,1 0-1,-1 0 0,2 0 0,-2 0 1,1 0-1,-1 0 0,1 0 0,-1-1 1,2 1-1,-2 0 0,0 0 0,1-2 1,-1 2-1,1 0 0,-1 0 1,0-1-1,2 1 1,20-21-74,-20 19 83,0 0-37,1-1-1,0-1 1,-1 0 0,1 2 0,-2-2 0,2 0 0,-2 0 0,1 0 0,0 0-1,-2 0 1,2 0 0,-1 0 0,-1 0 0,1-2 28,-1 4-34,0-1 1,0 0-1,0 1 1,-1 0-1,1 0 1,0-1-1,-1 0 1,1 2-1,-2-2 1,1 1-1,0 0 1,-1 0-1,1-1 1,0 2-1,-1-2 0,1 2 1,0-1-1,-1 0 1,0 0-1,0 1 1,0 0-1,0-2 1,0 2-1,0-1 1,-2 1 33,3 1 5,1-1 0,-1 1 0,1 0 0,-2-2 1,1 2-1,1 0 0,-1 0 0,-1 0 0,2 0 1,-1-1-1,1 1 0,-1 0 0,-1 0 0,2 0 1,-1 0-1,0 0 0,1 0 0,-2 1 0,1-1 1,1 0-1,-1 0 0,-1 0 0,2 2 0,-1-2 1,1 0-1,-1 0 0,1 1 0,-2-1-5,1 1 0,0 1-1,-1-1 1,1 2-1,0-2 0,-1 0 1,1 1-1,0-1 1,1 2-1,-2-2 0,2 2 1,-1-2-1,1 2 1,-3 2 3,2 2 0,0-1 0,1 1 1,-2 0-1,2-1 0,0 1 0,0 1-3,0-7 22,0 1 1,2-2-1,-2 1 1,0 0-1,0 1 1,1-1 0,-1-1-1,0 1 1,1 1-1,-1-2 1,2 1-1,-2 0 1,1-1-1,-1 2 1,1-1-1,-1-1 1,2 1 0,-1-1-1,-1 2 1,1-2-1,1 1 1,-1-1-1,-1 1 1,1-1-1,1 0 1,-1 0-1,0 1 1,-1-1 0,2 0-1,-1 0 1,0 0-1,1 0 1,-1 0-1,0 0 1,-1 0-1,2 0 1,-1 0-1,0 0 1,1 0 0,-1 0-1,-1-1 1,1 1-23,5-1-10,-2 1 1,0-1-1,0-1 1,0 0-1,0 0 1,0 1-1,-2-2 1,2 1-1,0 0 1,-1 0-1,1-1 10,-2-1-35,1 1-1,0-1 1,-1 2-1,1-2 1,-2 1 0,2-1-1,-2 0 1,2 0-1,-2 0 1,1 0-1,-1 0 1,-1 0-1,1 0 1,-1 0 35,0 1-21,2 1-1,-2-1 1,0 0 0,0 2-1,0-2 1,-2 1 0,2-1-1,0 0 1,-1 2 0,1-2-1,-1 1 1,-1 0 0,1 0-1,1-1 1,-1 2 0,-1-2 0,1 2-1,-2-2 1,2 2 0,0-2-1,-1 2 1,0-1 0,0 1-1,0-2 22,0 3-1,2 0-1,0 0 0,-1 0 1,1-1-1,0 1 0,-1 0 1,1 0-1,0 0 0,-2 0 1,2 0-1,0 0 0,-1 0 1,1 0-1,0 0 0,-1 0 0,1 0 1,-1 0-1,1 0 0,0 0 1,-2 0-1,2 0 0,0 0 1,-1 1-1,1-1 0,0 0 1,-1 0 1,-10 11-146,-2 14-97,10-15 356,0-1-1,1 0 1,0 1-1,1-2 1,0 1-1,1 0 1,0 1-1,0-1 1,1 0-1,-1 0 1,3 3-113,-3-10 7,0-1 0,0 0 0,1 1 0,-1-2 0,0 1 1,0 0-1,1 1 0,-1-1 0,2-1 0,-2 1 0,1 1 0,-1-2 1,1 1-1,-1 0 0,2-1 0,-1 2 0,-1-1 0,1-1 0,1 1 0,-2-1 1,1 2-1,0-2 0,1 0 0,-1 1 0,-1-1 0,1 0 0,1 1 1,-1-1-1,0 0 0,1 0 0,-1 0 0,0 0 0,1 0 0,-1 0 1,-1 0-1,1 0 0,1 0 0,-1 0 0,0 0 0,2-1-7,3-2-85,1 1-1,-2-1 0,2 0 0,0-1 0,-2 2 0,4-5 86,-2 2-16,0 1-40,-1-2-1,1 1 1,0 0-1,-2-2 0,0 2 1,2-3 56,-4 4-48,-1 1 0,1-1 1,0 0-1,-2 0 0,2 2 1,-2-2-1,0 0 0,1 0 0,-1 0 1,0 0-1,-1 0 0,2-4 48,-2 6-9,0 1 0,0 1 0,0-1 0,0-1-1,0 1 1,0 1 0,0-1 0,0-1-1,-2 1 1,2 1 0,0-1 0,0-1 0,-1 2-1,1-1 1,0 0 0,-1 1 0,1-2 0,-2 2-1,2-1 1,-1 0 9,0 1-3,1 0-1,-2-2 0,1 2 1,1 0-1,-1 0 1,1 0-1,-2-1 1,1 1-1,1 0 1,-1 0-1,-1 0 1,2 0-1,-1 0 0,1 0 1,-1 1-1,-1-1 1,2 0-1,-1 0 1,1 0-1,-1 0 4,-3 3 33,0-2-1,0 1 1,0 0-1,0 1 1,0 0 0,0-2-1,1 2 1,-2 2-33,1-1 38,1-1 0,0 1 1,1 0-1,-1 0 0,0 1 1,1-1-1,-1 0 0,2 1 1,-1-1-1,0 3-38,2-6 25,0 2 0,-2-2 0,2 1 0,0 0 0,0 0 0,0-1 1,0 2-1,0-2 0,2 0 0,-2 2 0,0-2 0,1 1 0,-1 0-25,1 0 10,-1-1 1,2-1-1,-2 1 1,1 1-1,0-2 0,-1 1 1,2 0-1,-1-1 1,-1 1-1,1-1 1,1 2-1,-1-2 0,-1 1 1,1-1-1,1 0 1,-1 1-1,0-1 1,1 0-1,-1 0 0,-1 2 1,1-2-1,1 0-10,0 0-13,0 0 0,-1 0 0,0 0-1,1 0 1,-1-2 0,0 2 0,2 0-1,-2 0 1,1-1 0,-1 1 0,0-1-1,1 1 1,-1-2 0,0 2 0,1-1-1,-1 0 1,-1 1 0,1-1 0,1-1-1,-1 1 14,2-2-31,-1 1 0,0-1 0,0 0 0,0 1 0,0-1 0,0 0 0,-1 1 0,0-1 0,1-1 31,-2 1-41,1 1-1,-1-1 1,0 0 0,1 1-1,-1-1 1,0-1-1,-1 1 1,1 1-1,0-1 1,-1 0-1,1 1 1,-2-1-1,1 0 1,1 1-1,-1-1 1,-1 0 0,1 1-1,-2-1 1,2 0-1,-2 1 42,2 0-37,0 1 0,1 0 0,-2 1 0,1-2 0,0 1 0,-1 1 0,1-1 0,0 1 0,1-2 0,-2 2 0,1-1 0,0 1 0,-1 0 0,0-1 0,0 1 0,1 0 0,0 0 0,-1 0 37,0 0-33,0 0 1,1 0-1,0 0 1,-2 1-1,2-1 1,-1 0-1,1 1 1,-2-1 0,2 2-1,0-1 1,-1-1-1,1 1 1,0 1-1,-1-2 1,1 1-1,0 0 1,-1 1-1,1 0 33,-4 4 158,-1 0-1,2 0 1,0 0-1,0 0 0,0 0 1,2 1-1,-1 0 0,0 1 1,0 5-158,1-8 45,1-1 1,0 2 0,1-1-1,0 0 1,-2-1 0,2 1-1,2 1 1,-2-1 0,1-1-1,-1 1 1,1 1 0,1-2-1,0 1 1,-1-1 0,2 1-46,-3-3 2,0-2 1,0 1-1,1-1 1,-1 1 0,0 1-1,2-2 1,-2 1-1,1-1 1,-1 1 0,1-1-1,-1 2 1,2-2-1,-2 1 1,1-1 0,0 0-1,-1 1 1,2-1-1,-2 0 1,1 2 0,0-2-1,-1 0 1,2 0-1,-1 0 1,0 0-1,-1 1 1,2-1 0,-1 0-3,0-1 0,1 1 1,-1 0 0,0-2 0,2 2-1,-2 0 1,1-1 0,-1 0-1,0 1 1,1-2 0,-1 2 0,0-1-1,1 0 1,-1-1 0,-1 1-1,1 1 0,5-5-42,-2-2-1,1 2 0,-1-1 0,0 0 0,-1 0 1,3-6 42,-4 8-10,-1-1 1,0 0 0,1 0-1,-1-1 1,-1 2-1,1-1 1,-1 0 0,0-1-1,-1 1 1,1 0-1,-1-1 1,1 1 0,-2 0-1,0 1 1,0-2-1,1 1 1,-2 1 0,1-1-1,-1 1 1,0-2-1,-2 0 10,5 4 19,-1 2-1,1-1 1,-2 0-1,1 1 1,1-2-1,-1 1 1,-1 1-1,1-1 1,1 1-1,-1 0 0,-1-2 1,1 2-1,0-1 1,-1 1-1,1 0 1,1 0-1,-1-1 1,-1 1-1,1 0 1,0 0-1,-1 0 1,1 0-1,0 0 0,-1 0 1,1 0-1,0 0 1,-1 1-1,1-1 1,1 0-1,-1 0 1,-1 1-1,1-1 1,0 2-1,-1-2 1,2 1-1,-1-1 0,0 1 1,-1-1-1,2 2 1,-1-1-19,-3 2 12,0 1-1,0 0 1,0 0 0,2 0-1,-1 0 1,-1 0 0,1 0-1,-1 5-11,-1 4-38,0 1 0,-1-1 0,4 0 0,-2 2 0,1-2 0,2 2 0,-1-2 0,1 6 38,1-17 2,0 0 0,1 0 0,-1 0 1,0-1-1,0 0 0,0 2 0,2-2 0,-2 1 0,1 0 0,0 1-2,-1-3 6,0 0 1,2 1-1,-2-1 1,0 0-1,0 2 1,1-2-1,-1 0 0,0 0 1,1 0-1,-1 1 1,0-1-1,2 0 1,-2 0-1,1 0 1,-1 0-1,0 0 0,1 1 1,-1-1-1,0 0 1,2 0-1,-2 0 1,1 0-1,-1 0 1,0 0-1,1 0 1,-1 0-1,2-1 0,-2 1 1,0 0-1,1 0 1,-1 0-1,1 0 1,-1 0-1,0-1 1,2 1-1,-2 0 0,0 0 1,0 0-1,1-2-6,6-2-35,-2 0 0,2-1-1,-2 1 1,0-1 0,0-1 0,-1 1-1,2-2 1,-2 2 0,1-4 35,3-2-169,-1-1 0,-2 0 1,0 0-1,5-10 169,-9 16-14,-1 1 1,1 0-1,1-1 0,-2 0 0,0 0 0,0 1 0,0 0 0,-2-6 14,2 10 23,-1-1-1,1 1 0,0 0 1,-1-1-1,1 0 0,-2 0 1,2 1-1,-1 0 1,1-1-1,-1 1 0,-1 0 1,1 1-1,1-2 0,-1 1 1,-1 0-23,1-1 31,0 2 1,-1 0 0,2-1 0,-1 1-1,0 0 1,-1 0 0,1-1 0,1 1-1,-1 0 1,-1 0 0,1 0 0,0 0-1,-1 0 1,1 0 0,1 0 0,-1 0-1,-1 0 1,1 0 0,0 1 0,-1-1-1,2 0 1,-1 1 0,-2-1-32,-1 3 53,0-2 0,0 2 0,0 0 0,0-1 1,2 2-1,-2-1 0,0 0 0,1 1 0,1-2 0,-1 2 0,0 0 0,1 0-53,-6 7 37,1 0-1,2-1 1,-5 12-37,8-17-66,0 2 1,1-2-1,0 0 1,-1 0 0,1 3 65,1-5-19,0-2 1,0 1 0,0-1-1,0 0 1,0 1 0,1 0 0,-1 0-1,0-1 1,0 0 0,2 2 18,-1-3-4,-1 1 0,0-1 1,0 2-1,1-2 0,-1 0 0,0 1 1,2-1-1,-2 0 0,0 0 1,1 1-1,-1-1 0,1 0 0,-1 0 1,0 2-1,2-2 0,-2 0 1,1 0-1,-1 0 0,1 0 1,-1 1-1,2-1 0,-2 0 0,1 0 1,-1 0-1,1 0 4,2-1 2,0 1 0,-1 0 0,1-2 0,0 1 0,-1 1 0,1-1 0,0-1 0,-1 1 0,1 0 0,-2-1 0,2 1 0,0-2 0,-2 2 0,3-2-2,2-3-13,1-1 0,-2 0 0,6-6 13,-8 11-8,-1-2-1,1 1 0,0-1 1,-2 0-1,0 1 0,2-1 1,-2 0-1,1 0 0,-2 0 0,1 0 1,0 0-1,-1 0 0,0 0 1,0 0-1,0 0 0,0 0 1,0-1-1,-1 1 0,1 0 1,-1 0-1,-1 0 0,1 1 1,0-1-1,-2 0 0,2 0 1,-1 0-1,0 2 0,-1-2 0,0 1 1,1-1-1,-1 1 0,0 1 1,-1-1-1,2-1 0,-2 1 9,2 2 17,1 1 0,0-1 0,-1-1 0,1 2 0,0-1 0,-1 1 0,1 0 0,0-1 0,-1 1 0,0 0 0,1-2 0,-1 2 0,1 0-1,0 0 1,-1 0 0,1 0 0,0 0 0,-2 0 0,2 0 0,-1 2 0,0-2-17,-1 1 25,2 0-1,-2-1 1,2 2 0,-2-1-1,2 0 1,-2 1-1,2-1 1,-1 0 0,1 2-1,-2-2 1,2 1 0,0 0-1,-1 0-24,-2 4-49,-1 2-1,1 0 1,1-1-1,-1 1 1,2 0-1,-4 8 50,5-9-39,1-2 0,-1 0 0,1 1 1,-2-1-1,2 2 0,2-2 0,-2 4 39,1-9 15,-1 2 0,0-2-1,0 0 1,0 1 0,1-1 0,-1 0-1,0 1 1,2-1 0,-2 0 0,0 2 0,1-2-1,-1 0 1,0 0 0,1 0 0,-1 1 0,0-1-1,2 0 1,-2 0 0,1 0 0,-1 0-1,1 1 1,-1-1 0,0 0 0,2 0 0,-2 0-1,1 0 1,-1 0 0,1 0 0,-1 0-1,2 0 1,-2 0 0,0 0 0,1-1 0,-1 1-1,1 0 1,-1 0-15,23-7-47,-19 6 16,-1-2-1,1 1 1,0-1 0,-2 2-1,2-2 1,-1-1-1,0 1 1,-1 1 0,1-2-1,-1 1 1,1-1-1,0 1 1,-2-1-1,2 0 1,-2 2 0,0-2-1,1 0 1,-1-2 31,0 5-10,-1-2 1,2 2-1,-2-2 1,0 1-1,1 0 1,-1 0-1,0-1 1,0 2-1,0-2 0,0 0 1,0 2-1,-1-2 1,1 1-1,-2 0 1,2 0-1,-1 0 1,1 0-1,-1 0 1,-1 0-1,1 0 1,0 0-1,-1 0 1,1 1-1,0-2 1,-1 2-1,0 0 1,0-1-1,1 1 0,-1 0 1,0-1-1,0 1 1,0 0-1,0-1 10,0 2 11,0-1 0,0 1 0,1 0 0,0 0 0,-1 0 0,0 0 0,0 0 0,1 0 0,0 0 0,-1 0 1,0 0-1,0 0 0,1 1 0,0-1 0,-1 2 0,1-2 0,0 0 0,-1 1 0,1 0 0,0-1 0,-1 2 0,1-1 0,0-1 0,-1 1 0,1 1 0,0-1 0,-1 0 0,2-1 0,-1 2 0,0 0-11,-3 4 37,0 0 1,0 0-1,0 0 0,1 0 1,-1 0-1,1 2-37,1 0 14,-1 0 0,2 0 0,-2 2 0,2-2 0,1 1 0,-2-1 0,2 1 0,2 6-14,-2-15 13,0 1 1,0 0-1,0 1 1,0-2-1,0 1 0,1 0 1,-1 1-1,0-2 1,0 1-1,1 0 0,-1-1 1,0 2-1,2-1 1,-2-1-1,1 1 0,-1-1 1,1 2-1,-1-2 1,2 1-14,-1-1 14,0 1-1,-1-1 1,2 0 0,-2 0 0,1 0 0,-1 0 0,1 0 0,-1 0 0,2 0 0,-2 0 0,1 0 0,-1 0-1,1 0 1,1 0 0,-2 0 0,1 0 0,-1 0 0,1 0 0,-1-1 0,2 1 0,-2 0-14,4-3 9,0 2 1,-2-2 0,1 2-1,1-2 1,-1 1 0,-1-1-1,1 0 1,2-2-10,-3 4-11,8-12-149,0-1-1,5-8 161,-12 18-25,-2 0 0,2 0-1,-2 0 1,1 0 0,-1 0-1,0 0 1,1 0-1,-1 0 1,-1 0 0,0-2-1,0 2 1,1 0 0,-2 0 25,1 3-3,0 0 0,0 1 0,0-2 0,0 2 0,0-1 0,0 0 1,0 1-1,-1-2 0,1 2 0,0-1 0,-2 1 0,2-1 0,0 1 0,-1-2 0,1 2 1,0-1-1,-1 1 0,1-1 0,-2 1 0,2-2 3,-1 2-4,1 0-1,-1 0 1,1 0-1,-2 0 1,2 0 0,-1 0-1,1 0 1,-1 0-1,1 0 1,-2 0 0,2 0-1,-1 0 1,1 0-1,-1 0 1,1 0 0,-1 0-1,1 0 1,0 0-1,-2 2 1,1-2 4,-2 1 37,2 0 0,-2 1 0,1 0 0,-1 0 0,2-1 0,-2 2 0,2-2 0,-2 2 0,2-2 0,-1 2 0,0 1-37,-2 2 54,0 1 0,1 1 1,0 0-1,1-1 0,-1 1 0,2 0 1,-1 0-55,2-6-9,-1 0 1,1-1-1,0 2 1,0-2-1,0 2 1,1-2-1,-1 0 1,0 2-1,0-2 1,2 2-1,-2-2 1,1 1-1,-1-1 1,3 3 8,-3-3-18,1-1 0,0 2 1,-1-2-1,2 1 0,-1 0 1,0-1-1,1 2 0,-2-2 1,1 0-1,0 1 0,1-1 0,-1 0 1,0 1-1,1-1 0,-1 0 1,0 0-1,1 0 0,-1 0 1,0 0-1,1 0 0,-1 0 1,-1 0-1,1 0 0,1 0 1,0 0 17,0-1-16,0 1 0,1 0 0,-2-1 1,2 1-1,0-2 0,-2 1 0,1 0 1,1 1-1,-2-2 0,2 1 0,-2 0 1,1-1-1,0 1 0,0-2 0,-1 2 1,0 0-1,2-1 0,-2 0 0,1 0 0,-2 0 1,1 0-1,0 0 0,1 0 0,-2 0 1,1 0-1,0-3 16,-1 2 11,2 1 0,-2-1 0,1 0 1,-1 1-1,0-1 0,0 0 0,0-1 0,0 2 0,-1-1 0,1 0 1,-2 1-1,2-1 0,-1 0 0,0 1 0,-1-1 0,1 0 1,0 1-1,-1-1 0,1 0 0,-2-1-11,2 3 4,-2-2-1,2 2 1,0 0-1,-1-1 1,0 1-1,0 0 1,0-2 0,0 3-1,0-1 1,1-1-1,-2 1 1,0 0-4,2 1-14,0 0 1,1 0-1,-2 0 1,1 0-1,0 0 0,-1 0 1,2 1-1,-1-1 0,0 0 1,-1 0-1,2 1 1,-1-1-1,0 0 0,1 2 1,-2-2-1,1 0 0,1 1 1,-1-1-1,-1 1 1,2-1-1,-1 2 0,1-1 1,-1-1-1,1 1 0,-2-1 1,2 2-1,0-1 1,-1-1-1,1 1 14,-4 6 21,0 0 0,0-1 0,1 1 0,1 0 0,-1 1 0,0-2-1,2 2 1,0-1 0,-1 1 0,1-1 0,1 1 0,0-2 0,0 7-21,0-11 7,0-2 0,0 1 0,0 0 0,1-1 0,-1 2 1,0-1-1,0-1 0,0 1 0,2 1 0,-2-2 0,0 1 0,1-1 0,-1 1 0,1 1 0,-1-2 0,0 1 1,2-1-1,-2 1 0,1-1 0,0 0 0,-1 2 0,2-2 0,-1 1-7,0-1 1,1 0-1,-1 1 1,0-1 0,1 0-1,-1 0 1,0 0-1,1 0 1,-1 0-1,0 0 1,1 0 0,-1-1-1,0 1 1,1 0-1,-1 0 1,0-1-1,5-2-26,-1 2 0,0-2 0,1-1 0,-1 1 0,0 1-1,0-2 1,-1 0 26,0 0 18,0 1-1,0-1 0,-1 0 1,1 0-1,-1 0 1,-1 0-1,1 0 0,0 0 1,-1-1-1,1 1 1,-2-1-1,1 1 0,0-4-17,-2 5 32,2-1 1,-2 1-1,0-1 0,0 2 0,0-1 0,0-1 0,-2 1 1,2-1-1,-1 2 0,1-1 0,-1-1 0,-1 1 0,1 1 1,0-1-1,-1 0 0,0-1 0,0 2 0,1-1 0,-2 2 1,-1-5-33,3 5-2,1 1 1,-1 0 0,1-1 0,-2 1 0,2-2 0,-1 2-1,1-1 1,-1 1 0,-1 0 0,2-1 0,-1 1 0,0 0-1,1 0 1,-2 0 0,1-2 0,1 2 0,-1 0 0,-1 0-1,2 0 1,-1 0 0,0 0 0,1 0 0,-3 0 1,2 2-11,-2-2 0,2 1 0,-1-1-1,0 1 1,0-1 0,1 2 0,0-1 0,-2 0 0,2-1 0,0 2 0,-2 0 11,-2 4-78,-1-1 0,2 0 0,-1 2 0,1 0 0,-1 1 78,-2 4 54,0-2 0,2 2 0,0 0 0,-1 0 0,2 2 1,2-2-1,-4 11-54,6-21 23,0-1 1,0-1 0,0 1-1,0 1 1,0-2-1,-1 1 1,2 0 0,-1-1-1,0 2 1,0-1-1,0-1 1,0 1 0,0-1-1,0 2 1,2-1 0,-2-1-1,0 1 1,1-1-1,-1 2 1,0-2 0,1 1-1,-1 0 1,2-1-24,-1 2 9,-1-2 0,1 0 1,1 0-1,-2 0 0,1 0 0,0 0 1,-1 0-1,2 1 0,-2-2 0,1 1 1,0 0-1,-1 0 0,2 0 0,-1 0 0,-1 0 1,1 0-1,-1-2 0,2 2 0,-1 0 1,-1-1-10,5 0-31,1-3 0,-1 1 1,-1 0-1,1-1 0,-1 0 1,4-2 30,-5 3 10,0 0 1,-1 1-1,1-1 1,-2 1-1,2-2 1,-2 1-1,2 0 1,-2-1-1,0 2 1,1-2-1,-1 0 1,0 1-1,-1-1 1,2 0-1,-2 1 1,0-1-1,0 0 1,0 0-1,0 2 1,0-2 0,0 0-1,-2 1 1,1-1-1,1 0 1,-1 1-1,-1-1 1,1 2-1,-1-2 1,0 1-1,1-1 1,-2 1-1,1 1 1,0-1-1,0 0 1,-1 1-1,-1-2-10,3 2-25,1 2-1,-2 0 0,2-1 1,-1 1-1,1 0 1,-1-1-1,1 1 0,-2 0 1,2 0-1,-1 0 1,1-2-1,-1 2 0,-1 0 1,2 0-1,-1 0 1,1 0-1,-1 0 0,-1 0 1,2 0-1,-1 0 0,1 0 1,-1 0-1,1 0 1,-2 0 25,1 2-23,0-2 1,-1 1-1,1-1 1,0 1-1,-1 1 1,1-2-1,0 1 1,-1 0-1,2 1 1,-1-2-1,0 1 1,-1 0 22,-2 5 35,2-1 0,-1 0 0,-1 1 0,3 0 0,-3 2-35,2-4 58,1-1 0,1 0 0,-1 1 0,1-2-1,0 2 1,-2-1 0,2 1 0,0-1 0,2 1 0,-2-2 0,0 2 0,1-1-1,0 2-57,-1-3-1,0-1-1,2-1 0,-2 1 0,1 1 1,-1-1-1,1 0 0,1-1 0,-2 2 0,1-1 1,0-1-1,-1 1 0,2 1 0,-1-2 0,0 1 1,-1-1-1,2 1 0,-1-1 0,0 2 0,1-2 1,-1 0-1,0 1 0,1-1 0,-1 0 0,0 0 1,1 0-1,-1 0 0,0 0 0,1 0 1,-1 0-1,0 0 0,1 0 0,-1 0 0,0 0 1,1 0-1,-1-1 0,0 1 2,5-2 12,-1 1 0,0 0-1,1-2 1,-1 2 0,0-2 0,0 0 0,-1 1 0,2-1-1,-2-1 1,1 1 0,0-2-12,-2 4-7,-2-2 0,2 2 0,-2-2 0,1 0-1,-1 2 1,0-2 0,1 1 0,-1 0 0,-1 0 0,1-1 0,1 0 0,-2 1-1,1-1 1,-1 2 0,0-2 0,0 0 0,0 1 0,0-1 0,0 0 0,0 1-1,0-1 1,-1 0 0,1 1 0,-2 0 0,2 0 7,-1-2 2,-2 0 0,2 1 0,0-1 0,-2 1 1,2-1-1,-2 2 0,0-1 0,2 0 0,-2 1 0,-1-1 0,2 0 1,-1 1-1,0-1 0,-1 2 0,0-2-2,3 2-4,-1-1 1,0 2-1,1-1 0,0 0 1,-2 1-1,2 0 1,-2-2-1,2 2 0,-1 0 1,0-1-1,0 1 1,0 0-1,0 0 0,0 0 1,0 0-1,1 1 1,-2-1-1,2 0 0,-2 0 1,2 2-1,0-2 0,-2 1 1,2-1-1,-1 1 1,0 1-1,0-2 0,1 1 1,0 0-1,-1 1 1,1-1-1,-2 0 4,-2 6 25,-2 0 0,1 1 0,0-2 0,1 2-1,1 0 1,-1 0 0,1 0 0,1 2 0,-1-2 0,1 1 0,1-1 0,-1 5-25,3-11 13,0-1 0,-1 0 0,1 1 0,0-1 0,0 0 0,1 1 0,-1-1 0,0 0 0,0 1 0,0-1 0,1 0 1,-1 1-1,0-1 0,2 0 0,-2 1 0,1-1 0,0 0 0,-1 1 0,2-1 0,-1 0-13,0 0 11,1-1 0,-2 2-1,1-2 1,0 1 0,1-1-1,-1 1 1,0-1 0,1 0-1,-1 2 1,0-2 0,1 0 0,0 0-1,0 0 1,-1 0 0,0 0-1,1 0 1,0 0-11,2 0 9,2-2 0,-1 2 0,-1-1 1,1 0-1,1-2 0,-2 2 0,0 0 0,1-2 0,-1 0 0,0 1 1,3-2-10,-5 2-8,1 1 0,-2 0 0,2-1 0,-2 0 0,1 0 0,0 0 0,0 0 0,-1 1 0,0-2 0,1 1 0,-1 0 0,0 0 0,0-2 8,-1 1-8,2 2 1,-2-1-1,0 1 1,0-2-1,-2 2 1,2 0-1,0-1 1,0 1-1,-1-2 1,1 2-1,-1 0 1,1-1-1,-1 1 1,1 0-1,-2-1 1,1 1-1,1 0 1,-1-1-1,-1 1 1,1 0-1,0-1 8,-1 0-19,1 0 0,-2 1-1,2 0 1,0-1-1,-1 1 1,0 0 0,0-1-1,1 1 1,-2 0-1,2 1 1,-2-2 0,2 1-1,-2 1 1,2-1 0,-2 1-1,1 0 1,0-2-1,0 2 20,-1 0-5,2 0 0,-2 2 0,2-2-1,-2 0 1,2 1 0,-1-1 0,0 1 0,0-1-1,1 2 1,-2-2 0,2 1 0,0 0-1,-1 1 1,1-2 0,0 1 0,-1 0 0,1 1-1,0-1 1,-1 0 0,1 1 0,0 0 5,-5 4-5,2-1 0,0 2 0,2-2 0,-2 2 0,1-1 0,0 1 0,1 0 1,-1-1-1,2 2 5,-1-6 24,2-1 0,0 2 0,0-2 0,0 0 1,0 2-1,0-2 0,0 0 0,0 2 0,0-2 0,2 1 1,-2 0-1,0 0 0,1-1 0,-1 0 0,1 2 0,1-2 1,-2 1-1,1-1 0,0 0 0,1 1 0,-1-1 0,0 0 1,1 1-1,-1-1 0,0 0 0,1 1 0,-1-1 1,0-1-1,1 1 0,0 1 0,0-2 0,-1 1 0,0-1 1,2 1-1,-2-1 0,2 0 0,-2 2 0,2-2-24,1 0 0,1 0 0,-1 0 0,0 0-1,2 0 1,-2-2 0,0 1 0,0 1-1,1-1 1,-1-1 0,0 1 0,0-2-1,0 2 1,0 0 0,-1-2 0,1 0-1,0 1 1,-2-1 0,2 0 0,-1 1-1,-1-1 1,2 0 0,0-2 0,-2 3 2,-2-1-1,1 0 1,-1 1 0,0-1-1,0 0 1,1 2 0,-1-2-1,0 1 1,-1-1 0,1 0-1,0 1 1,-1-1 0,1 0 0,-2 1-1,2 0 1,-1 0 0,0-1-1,-1 0 1,1 2 0,0-2-1,-1 1 1,1 0 0,-2-2-2,-2-1-64,0-2 1,-2 1 0,2 0-1,-2 1 1,2 0 0,-8-5 63,10 9-3,2 0 1,-2-1 0,2 2 0,-2-1 0,0 0-1,2 1 1,-2-2 0,1 2 0,0-1-1,0 1 1,-1 0 0,2 0 0,-2 0 0,0 0-1,1 0 1,-1 0 0,2 0 0,-2 0-1,0 1 1,2-1 0,-2 2 0,1-2 0,0 1-1,0 0 1,-1-1 0,2 2 0,-2-1-1,2 0 1,-1 1 0,0-1 0,0 0 0,1 1-1,0 0 1,-2 0 0,0 0 2,1 2 9,0-1 0,0 1 0,-1-1 0,2 1 1,-2 0-1,2 0 0,-1 0 0,1-2 0,0 2 0,-1 0 0,1 0 1,1 0-1,0 0 0,-1 2 0,1-2 0,1 0 0,-1 0 0,0 0 1,1 1-10,1-2 12,-2 1 0,1 0 1,0-2-1,2 2 0,-2 0 0,1-1 1,0-1-1,1 2 0,-2-1 1,2 0-1,0-1 0,-1 1 1,1 0-1,1-1 0,0 2-12,-1-2 25,-1-1 0,2 0 0,-1 1 0,0-1-1,-1 0 1,2-1 0,-1 2 0,0-2 0,1 0-1,-2 1 1,1-1 0,1 0 0,-1 0 0,1 0-1,-2-1 1,1 1 0,1-2 0,-1 2 0,2-1-25,3-2-47,0 1 0,0-2 1,0 1-1,-1-1 1,0 0-1,0 0 1,0 0-1,-1-1 1,0-1-1,0 1 1,4-3 46,-9 6-16,2-1 0,-1 0 0,0 1 0,0-1 1,0 0-1,-1-1 0,0 2 0,1-1 0,-1-1 1,0 1-1,1 1 0,-2-2 0,1 1 0,-1-1 1,0 1-1,0-1 0,0 2 0,0-2 0,0 1 1,0-1-1,-1 1 0,-1-1 0,2 2 0,-1-2 1,0 1-1,-1 0 0,0-2 16,-1 0 7,0 1 0,-1 0 0,2 0 0,-2 0 0,0 0 0,0 0 0,0 1 0,0-1 0,0 1 0,0 1 0,-2-1 0,2 0 0,-1 1 0,0-1 0,1 2 0,-1-1 0,-1 1 0,1 0 0,0-1 0,-3 1-7,4 0-41,0 1 1,0 0 0,0 0 0,-2 0-1,2 0 1,0 0 0,0 1 0,0-1-1,0 1 1,0 1 0,0-1 0,0 0-1,0 1 1,0-1 0,0 2 0,0-2 0,2 2-1,-2-1 1,1 1 0,-1 0 0,1-1-1,1 1 1,-2 0 0,1-1 0,2 2-1,-3 0 41,1 2-2,2-2 0,-1 0 0,0 1 0,0-1 0,2 0 0,-1 1 0,0-1 0,1 2-1,0-2 1,0 1 0,0-1 0,0 1 0,1 1 0,-1-2 0,1 0 0,1 1 0,-1-1 0,0 1 2,2 1 37,-2 0 0,2 0 1,0 0-1,1-1 0,-2 1 1,2-1-1,0 0 1,0 1-1,0-2 0,2 1 1,-2-1-1,1 1 0,2 1-37,-6-5-6,2 0 0,-1-1 0,1 2-1,-2-1 1,2 0 0,0-1 0,-1 2 0,1-2-1,0 1 1,-1-1 0,1 0 0,0 0 0,-1 0-1,1 0 1,0 0 0,1 0 6,0-1 10,0-1 1,1 2-1,-1-1 0,0-2 1,0 2-1,1 0 0,-1-2 1,0 2-1,2-3-10,-1 0 7,0 1 1,-1-1-1,1 0 0,-1 0 1,0-1-1,0 1 0,0-2 1,0 2-1,0-1 0,-1 0 0,0 0 1,-1-1-1,1 1 0,0-2-7,-2 3-2,-1 0 0,0 2 0,0-2 0,1 0 0,-2 1 0,1-1 0,0 1 0,-1-1 0,1 0 0,-2 2 0,1-2-1,0 1 1,-1-1 0,1 1 0,0 1 0,-1-2 0,0 1 0,-2-2 2,1 1 13,-1 0 1,1 0-1,-1 1 0,0-1 1,-1 0-1,1 1 0,0 1 1,-1-1-1,1 0 0,-1 1 1,-1-1-1,-2 0-13,7 2 1,0 1 0,-2-1 0,2 1 0,-2-2 0,2 2 0,-2 0 0,2 0 0,-2 0 0,2 0 0,-2 0 1,2 0-1,-2 0 0,2 0 0,-2 0 0,2 2 0,-1-2 0,0 1 0,0-1 0,0 1 0,0-1 0,0 2-1,0-1-4,0 2 1,0-2-1,0 0 0,0 2 0,1-2 0,-2 2 1,2-2-1,0 2 0,-1 0 0,1-1 0,0 0 1,-1 0-1,1 4 4,-2 2 13,2-2 1,0 2 0,-1 0 0,1 0-1,1 0 1,0 0 0,0 0-1,0 0 1,3 4-14,-2-5 12,0 0 0,2-1 0,-2 1-1,2-1 1,1 0 0,-1 0 0,1 0 0,-2 0 0,6 4-12,-6-8 15,0 0 0,0 0 1,-1 0-1,2 0 1,-2 0-1,2-1 0,-1 0 1,0 1-1,0-1 1,1 0-1,0 1 1,-1-1-1,1 0 0,0-1 1,-1 2-1,1-2 1,0 0-1,-1 1 0,1-1 1,0 0-1,-1 0 1,1 0-1,0 0 0,-1 0 1,1-1-1,-1 1 1,1-2-16,5 1-77,-1-2 1,-1 1 0,1-1-1,-2-1 1,2 1 0,0-1 0,-2 0-1,0-1 1,6-3 76,-7 4-36,0 1 0,0-1-1,0 0 1,-1 0 0,-1 0 0,2-1 0,-1 1-1,0 0 1,-2-1 0,2 1 0,-2-1 0,0-1-1,2 0 37,-3 2 36,0 0-1,0 0 1,0 0-1,0 0 1,-1 0-1,-1 0 1,2 0-1,-1 0 1,0 0-1,-2 0 1,2 0-1,-1 0 1,0 0-1,-1 1 1,2-1-1,-5-1-35,4 1 18,-1 1 0,-1-1 0,1 1 0,-1-1 0,2 2 0,-2-1 0,0 0 0,0 1 0,0 0 0,0 0 0,0 0 0,0 0 0,-2 0 0,2 1 0,-2 0-18,2 1-8,1 0 1,0 0 0,1 0 0,-2 0 0,1 0 0,0 1-1,1-1 1,-1 1 0,-1 1 0,2-1 0,-1 0 0,0 1 0,1-1-1,-1 0 1,0 1 0,2-1 0,-2 2 0,1-2 0,0 2-1,0-2 1,0 2 0,0-2 0,0 2 0,0 1 7,-2 1 0,0 0 0,1 1 0,-1 0 0,1 0 0,1-1 0,-1 2 1,2-1-1,-1 0 0,0 0 0,0 5 0,2-7-3,0 0-1,0 0 1,0 0 0,0 0-1,2 0 1,-2 0 0,1 0-1,0 0 1,1 0-1,-1 0 1,0 0 0,2 0-1,-2-2 1,2 2 0,0 0-1,-2-1 1,2 1 0,1-1-1,-2 1 4,1-3 21,0 2 0,-1-2 1,2 2-1,-1-2 0,0 0 0,-1 1 0,2-1 0,-1 0 0,1 1 0,-1-1 0,0 0 0,0-1 1,1 2-1,0-2 0,-1 0 0,1 0 0,-2 0 0,2 0 0,0 0 0,-1-2 0,1 2 0,-1-1 1,1 1-1,0-1-21,1-1-16,0 0 1,1 0-1,-1 0 1,0-1-1,-1 0 1,2 1-1,-2-2 0,1 1 1,-1-1-1,0 0 1,4-3 15,-7 6 7,-1 0-1,2-1 1,-1 1 0,0-2-1,1 2 1,-2 0 0,1-1-1,-1 1 1,1-1 0,-1 0-1,0 1 1,2-2 0,-2 2-1,0 0 1,0-1 0,0 0-1,0 0 1,0 1 0,0-2-1,0 2 1,0 0 0,-2-2-1,2 2 1,-1-1 0,1 1-1,-1-2 1,1 2 0,-2 0-1,1-1 1,0 1 0,1 0-1,-2-1 1,1 1 0,0 0-1,-1-1 1,0 0-7,-9-6-12,-1 0 0,0 0-1,0 0 1,0 1 0,-1 2 0,-1-1 0,-5-2 12,17 7-16,0 1 1,-1-1 0,2 1 0,-2-2 0,0 2 0,1 0 0,-1-1 0,0 1-1,2 0 1,-2 0 0,1 0 0,-1 0 0,0 1 0,1-1 0,0 0-1,0 2 1,-1-2 0,0 1 0,2 0 0,-2-1 0,1 2 0,0-1-1,0 0 1,0 1 0,0-1 0,0 0 0,1 1 0,-2-1 0,2 2 0,0-2-1,-1 0 1,1 2 0,0-2 0,-1 2 0,1-2 0,0 3 15,-2 3-16,0-2 0,1 1 0,0 0 0,1 0 0,0 0 0,-1 0 0,1 0 0,1 1 0,0-2 0,0 2 0,0 0 1,1-2-1,1 4 16,-1-4 11,0 1-1,1-1 1,-1 0 0,2 1 0,-1-1 0,1 0 0,0 1 0,-1-2 0,2 1-1,0 2-10,-1-6 30,-2 2 0,2-2 0,0 0 0,-1 2 0,0-2 0,0 1 0,1-1 0,0 0 0,-1 1 0,1-1 0,0-1 0,-1 1 0,1 1 0,1-2 0,-1 0 0,-1 1 0,1-1 0,0 0 0,1 0 0,-2 0 0,1 0 0,0-1-30,6-1-8,0 1 0,0-2 0,-1 1 0,2-1 0,-2-1 0,0 0 1,0 0-1,0 0 0,0-1 0,0 1 0,-2-2 0,2 0 0,-1 0 1,-2 0-1,2-1 0,-2 0 0,2 1 0,-2-1 0,3-6 8,-6 10 6,-1 1-1,-1 0 1,1 0 0,1-1-1,-2 0 1,1 2-1,-1-2 1,0 1-1,0-1 1,1 0 0,-1 1-1,-1 0 1,1 0-1,0-1 1,0 0-1,-1 1 1,-1-2-6,1 0 18,0 1 0,-1 0 0,0-1 0,0 2-1,0-1 1,0 0 0,0 1 0,-1-1 0,0 0 0,1 2 0,-1-2 0,-1 1-18,-3-2 37,1 0 0,-2 0 1,0 0-1,0 0 0,1 1 1,-2 0-1,1 1 0,0 0 1,0 0-1,-8-1-37,10 3-28,0 0 1,0 1-1,0-1 1,0 2-1,1-1 1,0 0-1,-2 1 1,2-1-1,0 2 1,-1-2-1,1 2 1,0-1-1,-1 1 0,2 0 1,-1 1-1,1-2 1,-1 2-1,1 0 1,0 0-1,-2 3 28,1-2-9,1 1-1,0-1 1,0 0-1,0 1 0,0 0 1,1 0-1,-1 0 1,2 0-1,0 0 0,0 1 1,0 0-1,1-1 1,0 1-1,-1-1 1,2 1-1,0 2 10,0-3-7,0-1 0,2 0 0,-1-1-1,-1 2 1,3-2 0,-2 1 0,0-1 0,2 1 0,-2-1 0,2 2 0,2 0 7,-3-4 19,-1 0 1,0 0-1,1-1 1,0 0-1,0 1 1,-1-1 0,2 0-1,-2 1 1,2-1-1,-2 0 1,2-1-1,-2 2 1,2-1-1,-2-1 1,2 0 0,-1 1-1,0-1 1,0 0-1,1 2 1,-2-2-1,2 0 1,0 0-1,-2 0 1,2-2 0,-1 2-1,1 0 1,-2-1-1,3 1-19,4-3 16,2-1 0,-2 2-1,0-2 1,1 0 0,-3-2-1,2 2 1,0-1 0,3-3-16,-2-1-99,2 1 0,-2-2 1,1 1-1,-2-2 0,4-3 99,-10 10-1,1 1 0,0-1 0,-2 0 1,2 0-1,-2 0 0,0 0 0,1 0 0,-1 0 0,0 0 0,1 0 0,-2 0 0,1 0 0,-1-1 0,0 1 0,0 0 0,0 0 0,-1 0 0,1-1 0,-2 1 0,1 0 1,0 0-1,-1 0 0,1 0 0,-2 0 0,2 0 0,-2 1 0,1-1 0,-1 0 0,0 1 0,1-1 0,-1 2 0,0-1 0,-1-1 0,-1 0 1,1 0-17,0 1 1,-1-1-1,1 2 0,-2-1 0,2 0 0,-1 1 0,0 0 1,1 0-1,-2 0 0,-3 0 17,6 2 0,1 0 1,-1-2-1,0 2 0,1 0 1,-1 0-1,1 2 0,-1-2 1,2 0-1,-2 1 0,0-1 1,1 1-1,-1-1 0,0 2 1,2-1-1,-2 0 0,1 1 1,0-1-1,0 0 1,-1 1-1,2-1 0,-1 0 1,0 1-1,0 0 0,1 0 0,-8 8 9,-1 2-1,2-1 0,0 1 1,2 0-1,-1 1 1,0-1-1,2 2 0,1-1 1,0 0-1,0 1 0,1-1 1,1 0-1,0 0 1,1 3-9,1-8 38,1 0 0,-1 0 0,2 0 0,0 0 1,0 0-1,0-1 0,1 1 0,1 3-38,-3-9 5,1 0 0,-1 0-1,0 1 1,1-2 0,-1 1-1,0 0 1,2 0 0,-2-1-1,1 2 1,0-2 0,0 0-1,0 1 1,2 0-5,-2-2 4,-1 2 1,2-2-1,-2 0 0,0 1 1,2-1-1,-2 0 0,2 0 1,-2 0-1,1 0 0,0 0 1,0 0-1,0 0 0,0 0 1,-1 0-1,2-1 1,-2 1-1,2-2 0,-2 2 1,0-1-1,2 1-4,4-4-3,-1 0 0,0 0 0,0-1 0,0 1 0,-1-2 1,0 2-1,0-1 0,-1-2 0,2 2 0,-2 0 0,0-2 0,0 2 0,-2-2 0,1 0 1,1 1-1,-3-1 0,2 0 0,-2 1 0,2-1 0,-3-1 0,1 1 0,1 1 0,-2-2 1,-2-3 2,2 7 14,-2 0 1,0 0 0,1 0 0,0 0-1,-2 0 1,0 0 0,1 0 0,-1 2-1,0-2 1,1 1 0,-1-1 0,-1 1-1,1 1 1,-1-1 0,0 0 0,0 1-15,2-1 10,-1 2 1,1-1 0,-1 0 0,-1 0 0,1 1 0,1 0 0,-2-1-1,1 1 1,-1 1 0,1-1 0,-1 1 0,2-2 0,-2 2 0,0 0-1,1 0 1,-1 0 0,1 0 0,-1 0 0,0 2 0,2-2 0,-4 1-11,2 0-27,0 2 1,0 0-1,0-2 1,0 2-1,0-1 1,0 1-1,2 1 1,-2-1-1,1-1 0,0 2 1,-1 0-1,2-1 1,-1 1-1,2 0 1,-2 0-1,0 0 1,2 0 26,0 0-19,-1-1 0,1-1 0,1 2 0,-1-1 0,1-1 1,-2 2-1,2-1 0,0 1 0,0-1 0,0-1 0,0 2 0,2-1 0,-2 1 0,1-1 0,-1-1 1,1 2-1,1-1 0,-1 0 0,0 1 0,1-2 0,0 1 0,0 0 0,2 1 19,-3-3 12,0 0-1,1 2 0,-1-2 1,0-1-1,1 2 1,-1-1-1,2 0 0,-2 1 1,0-2-1,2 1 1,-2 0-1,1-1 0,0 2 1,0-2-1,0 0 1,0 1-1,2-1-11,0 0 30,-2 0 1,2 0-1,-1 0 1,1-1-1,-1 1 0,1 0 1,-2-2-1,2 1 0,-1 0 1,1-1-31,7-3 39,-1 0 0,0-1 0,-1 0 0,0-1 1,8-6-40,-11 7-53,-1 2 0,0-1 0,1-2 0,-2 2 0,1 0 0,-1-2 0,0 2 0,0-2 1,-1 1-1,1-1 0,-2 0 53,0 3-21,-1 0 1,-1 0-1,1 0 1,-1-1-1,2 1 1,-2 0 0,0 0-1,0 0 1,-2 0-1,2 0 1,-1 0-1,0 0 1,1-1-1,-2 2 1,0-1-1,0 0 1,1 0-1,-2 0 1,-1-3 20,0 2 15,2 0 0,-2-1 0,0 2 0,-2-1 0,2 1 0,-1 0 0,1 0 0,-4-3-15,5 6 20,2 1 0,0-1 1,-2-1-1,2 2 0,-2-1 1,2 1-1,-1 0 0,0-1 1,1 1-1,-2 0 0,2 0 1,-2-2-1,0 2 0,2 0 1,-2 2-1,2-2 0,-2 0 1,2 0-1,-2 1 0,2-1 1,0 0-1,-2 1 0,2 1 1,-2-2-1,2 1 0,-1 0 1,0-1-1,0 2 0,1-1-20,-4 3-17,-1 1-1,1-1 0,0 2 1,-1-1-1,2 0 1,0 1-1,0-1 1,0 2-1,0-2 0,2 2 1,-1-2-1,0 2 1,1-1-1,-2 6 18,2-4-4,1 0 0,0 0 1,-1 0-1,2 2 0,-1-2 0,2 0 0,-1 0 1,2 0-1,-1 1 0,0-1 0,3 6 4,-2-11 13,-1 0 0,0-1 0,1 1 0,-1 0 0,0-1 0,1 1 0,0-2 0,0 2 0,0 0 0,0-2 0,0 2 0,1-2-1,-2 2 1,2-2 0,0 0 0,-1 2 0,4-2-13,-5 1 13,2-1 0,-1-1 0,1 1 0,0-1 0,-1 0 0,1 2-1,-2-2 1,2 0 0,0 0 0,-1 0 0,1 0 0,0-2 0,-1 2 0,1 0 0,0-1-1,-2 1 1,2-1 0,-1-1 0,1 2 0,-2-1 0,3-2-13,2 1-23,-1-1 0,0-1 0,-1 0 0,1 0 0,1 0 0,-2 0 0,0 0 0,0-1 0,0 1 0,1-4 23,-4 6-11,1 0 1,-1-1-1,0 2 1,-1-2-1,2 0 1,-1 2 0,-1-1-1,1-1 1,-1 0-1,0 2 1,0-2-1,0 1 1,0-1 0,0 0-1,0 1 1,0 0-1,0 0 1,-1-1-1,1 0 1,-1 2 0,1-2-1,-2 1 1,1 0-1,0 0 1,-1-1-1,1 2 1,0-2 10,-3-2 46,-2-1 1,2 2 0,-1-1-1,0 1 1,-1 0-1,1-1 1,0 2-1,-2-1 1,2 0-1,-2 1 1,1 1-1,-1-1 1,0 0-47,2 2 15,0 0 1,-1-1-1,2 1 1,-1 1 0,0 0-1,-1-1 1,1 1-1,0 0 1,-1 1-1,1-1 1,0 1-1,-1 1 1,1-1 0,1 0-1,-1 1 1,-1-1-1,-3 4-15,6-3-23,-1-1 0,2 2 0,-2-1 0,1 1 0,0-2 0,-1 2 0,2 0 0,-1 1 0,0-2 0,2 1 0,-2 1 0,1-1 0,0-1 0,1 2 0,0 0 0,-2-1-1,2 1 1,-1 1 23,2-3-3,0 0 0,0 1 0,-1 0-1,1-2 1,0 2 0,1-1 0,-1 1 0,0 0-1,0-2 1,2 2 0,-2-1 0,1 0-1,0 0 1,-1 1 0,2-2 0,-1 2-1,0-2 1,1 2 0,-1-2 0,2 0-1,-2 2 1,0-2 0,1 1 0,0-1-1,0 2 1,0-2 0,0 0 0,0 1 0,1-2-1,0 1 4,-1 0 15,1 1 0,1-1 0,-1 0 0,-1-1 0,2 2 0,-1-2-1,0 1 1,1-1 0,-2 0 0,2 0 0,-1 0 0,1 0 0,-1 0 0,1-1-1,-2 1 1,1-2 0,1 2 0,-1-1 0,-1 0 0,2-1 0,-1 1 0,0 0-1,-1-1 1,1 0 0,0 0 0,-1 1 0,1-2 0,-2 2 0,3-3-15,-1 1-14,0 1 1,-1-1-1,1 1 0,0-2 1,-1 1-1,0-1 1,0 1-1,0-1 1,-1 0-1,0 0 1,1 2-1,-1-2 1,0 0-1,1 0 0,-2 0 1,0 0-1,0 0 1,1 0-1,-2 0 1,1 0-1,0 0 1,-2-3 13,1 3-28,0 1 0,-1 1 0,1-2 0,-2 1 0,2 0 0,-2 1 1,2-1-1,-2 0 0,1 1 0,0-1 0,0 0 0,-1 1 0,-1 0 0,1 0 1,1 0-1,-1 0 0,-1 0 28,3 1 3,-1 1 0,0-1 0,0-1 1,0 2-1,0 0 0,0-1 0,0 1 0,0 0 0,0-1 1,0 1-1,0 0 0,0 0 0,0 0 0,0 1 0,0-1 1,0 0-1,0 0 0,0 1 0,0-1 0,1 2 0,-2-2 1,2 1-1,-2-1 0,2 1 0,0 1 0,-1-1 0,0 0 1,0 1-1,1-1 0,-2 0-3,-1 5-30,0-1 0,0 0 0,0 1 1,0 0-1,2 0 0,-1 0 0,0 0 0,1 0 0,-1 1 1,2 0-1,-1-1 0,1 1 0,0-2 0,1 3 30,-2 2-54,2-2 1,0 1-1,2-1 0,-2 1 1,1-1-1,2 1 0,-2-1 1,2 0-1,-1 0 0,5 7 54,-6-12 39,1-1-1,0 2 1,0-1-1,0 0 1,1-1-1,-2 1 1,2 0-1,0-1 1,1 0-1,-2 0 1,1 1-1,0-2-38,-1 1 26,0-2 0,-1 1-1,0 0 1,2-1-1,-2 2 1,2-2 0,-2 0-1,1 1 1,0-1 0,0 0-1,0 0 1,0 0 0,0 0-1,0 0 1,0 0 0,0 0-1,0 0 1,0-1-1,-1 1 1,2 0 0,-2-2-1,2 2 1,-2-1 0,0 0-26,9-5-32,-4 1 0,2-2 0,0 1 0,-1-1 0,0 0 0,-1 1 0,0-2 0,0 0 0,0 0 0,-3 0 0,3 0 0,-2-2 0,0 2 0,-2-1 0,2-3 32,-2 6 6,-1-1 1,0 2-1,-1-2 1,0 2 0,0-2-1,0 0 1,0 2-1,-1-2 1,0 1 0,-1 0-1,1 0 1,-2 0-1,2 0 1,-2 0 0,-1 1-1,2 0 1,-1-1-1,-1 1 1,0 0 0,0-1-1,-1 1-6,5 4 1,-1 1-1,1 0 1,0-2-1,-2 2 0,2 0 1,-1-1-1,1 1 1,-1 0-1,1 0 1,-2-1-1,2 1 1,0 0-1,-1 0 0,1 0 1,-1 0-1,-1 0 1,2 0-1,-1 0 1,1-2-1,-1 2 1,1 0-1,-2 2 0,2-2 1,-1 0-1,1 0 0,-3 0 0,2 1-1,0-1 1,-1 1-1,2-1 0,-1 2 1,0-2-1,-1 1 1,1 0-1,0-1 0,-1 2 1,2-1-1,-1 0 1,-4 5-5,1 0 0,0 0 0,0 0 0,0 4 5,4-10 0,-7 13 13,2-1 0,1 1 0,0 1 0,-3 10-13,6-16 12,-1 0-1,1 0 1,1 1-1,0-1 1,0 0-1,0 0 1,1 1-1,2 3-11,-3-11 7,0 1-1,0-1 0,1 0 1,-1 1-1,0-1 0,2 0 1,-1 1-1,-1-1 0,1 0 1,-1 1-1,2-1 0,-1 0 0,0 1 1,-1-1-1,2 0 0,-1-1 1,0 2-1,1-1 0,-1 0 1,0-1-1,1 2-6,-1-2-10,2 0 0,-2 1 0,0-1 1,1 0-1,0 0 0,0 0 0,-1 0 0,0 0 0,2 0 0,-2 0 1,1-1-1,-1 1 0,0 0 0,2-2 0,-2 2 0,1-1 0,-1 1 10,7-4-68,0 0-1,-1-1 0,1 1 0,-2-2 0,1 1 0,5-7 69,-6 5-45,1 2-1,-2-2 1,1-1 0,-1 2-1,0-1 1,-1-1-1,4-6 46,-6 11 1,-1 0-1,0 1 0,-1-1 0,2 0 0,-2 1 0,1-1 0,-1 0 1,0 1-1,0-1 0,0-1 0,0 1 0,-1 1 0,1-1 0,0 0 0,-2 1 1,2-1-1,-1 0 0,0 1 0,-1-1 0,1 0 0,0 1 0,-1-1 0,1 2 1,-2-2-1,-1-1 0,2 0-52,-2 0-1,0 1 1,0-1 0,-2 2 0,2-2 0,0 1 0,-1 0 0,0 1 0,1 0-1,-1 0 1,-1 0 0,-2 0 52,4 0-40,0 2-1,0-1 0,0 1 0,0 0 1,0 0-1,0 0 0,0 0 1,0 0-1,0 1 0,0-1 1,0 2-1,0-1 0,2 0 0,-2 1 1,0-1-1,0 0 0,-2 3 41,-2 0 26,2 0-1,-1 2 1,0-1 0,1 0-1,-1 1 1,2 0-1,-1 0 1,1 0-1,0 1 1,1 0-1,-2-1 1,2 2-26,3-4 21,-2 0 1,2 0-1,0 0 1,-1 0-1,1 0 1,1 0-1,-1 0 1,1 0-1,0 2 0,-2-2 1,4 0-1,-2-1 1,0 3-1,1-2 1,-1 0-1,1 0 1,1 0-1,-1 0 0,0 0 1,2 0-1,-2 0 1,2 0-1,1 1-21,-3-2-7,1-1-1,0 0 0,0 0 1,0 1-1,1 0 0,-2-2 0,2 2 1,0-2-1,-1 0 0,1 2 1,0-2-1,-1 1 0,1-1 1,0 0-1,1-1 0,-2 2 1,1-1-1,1-1 0,-1 1 1,-1-1-1,2 0 0,-1 2 8,2-4-10,1 2 0,-2-1 0,1 1 0,0-1 0,-1-1 0,2 1 0,-2 0 0,1-2 0,-1 2 0,0-2 0,0 0 0,0 2 0,0-2 0,1-1 10,6-4 9,-2 0-1,0 0 1,1-1-1,-1 0 1,-1-1-1,0 1 1,-1-1-1,1-1 1,-2-2-9,-2 7 10,-1 1 0,0-2 0,-1 2 0,0-2 0,0 1 0,0-1 0,-1 2 0,-1-2-1,1 0 1,-1 1 0,0-1 0,0 0 0,-1 1 0,1-1 0,-1 0 0,-1 2 0,0-2 0,0 1-10,1 3-32,1 2-1,-1-1 1,-1 0-1,2 0 1,-1 1 0,0 0-1,-1-1 1,2 1-1,-1 0 1,0-1-1,-1 1 1,0-2 32,0 3-15,2 0 1,-1 0-1,1 0 0,-1-1 1,1 1-1,0 0 0,-2 0 1,1 0-1,1 0 0,-1 0 1,1 0-1,-2 0 0,2 0 1,-1 0-1,1 0 0,-1 0 1,1 1-1,0-1 0,-2 0 1,2 0-1,-1 0 0,1 0 0,-1 2 1,1-2-1,-2 0 0,2 1 1,0-1-1,-1 0 0,1 1 1,0-1-1,-1 0 0,1 2 1,0-2-1,-2 0 0,2 1 1,0 0 14,-5 5 47,1 0 0,0 1 0,0 0 0,0-1 0,1 2 0,1-1 0,-1 0 0,0 6-47,0 0-10,0 2 0,2-2 0,-1 1 0,2 4 10,3-4-669,2-13-191,2-6-337,3-17-1229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16:49:18.046"/>
    </inkml:context>
    <inkml:brush xml:id="br0">
      <inkml:brushProperty name="width" value="0.1" units="cm"/>
      <inkml:brushProperty name="height" value="0.1" units="cm"/>
      <inkml:brushProperty name="color" value="#574741"/>
    </inkml:brush>
  </inkml:definitions>
  <inkml:trace contextRef="#ctx0" brushRef="#br0">179 241 2816,'0'0'31,"0"0"0,0 1 0,0-1 0,0 2 0,0-2 0,0 0 0,0 1 0,0-1 0,0 0 0,0 1 0,0-1 0,0 2 0,0-2 0,-2 0 0,2 1 0,0-1 0,0 0 0,0 1 0,-1-1 0,1 0 0,0 2 0,0-2 0,-1 0 1,1 0-1,0 1 0,-2-1-31,2 0 49,0 0 1,-1 0 0,1 0 0,-1 0 0,1 0 0,0 0-1,-2 0 1,2 0 0,-1-1 0,1 1 0,0 0 0,-1 0-1,1 0 1,0 0 0,-2 0 0,2-2 0,0 2 0,-1 0 0,1 0-1,0-1 1,-1 1-50,-1-1 93,1-1-1,0 1 0,-1 0 1,1-1-1,0 1 0,1 0 1,-2-1-1,1 0 1,0 0-1,1 1 0,-2 0 1,2-2-1,-1 2 0,1-2-92,0 0 2,-1 1-1,1 0 0,-2 0 1,2-1-1,-1 0 0,0 2 1,-1-2-1,1 1 0,0 0 1,-1 0-1,1 0 0,0 1 1,-2-2-1,2 2-1,1 0 2,-2 1-1,2-2 1,0 2-1,-1-1 1,1 1-1,-1 0 1,1-1-1,-2 1 0,2 0 1,-1-2-1,1 2 1,-1 0-1,1 0 1,-2-1-1,1 1 1,1 0-1,-1 0 1,1 0-1,-2 0 1,1 0-1,1 0 1,-1 0-1,1 0 1,-2 0-1,1 0 1,1 0-1,-1 0 1,1 0-1,-2 0 1,1 0-1,1 0 1,-1 1-1,1-1 1,-2 0-1,2 0 0,-1 2 1,1-2-1,-1 0 1,1 1-1,-2-1 1,2 1-1,0-1 1,-1 0-1,1 2 1,-1-1-2,-1 0 44,1 2 1,1 0 0,-1-2-1,1 2 1,-2-1 0,2 0-1,-1 0 1,1 1-1,0 0 1,0-2 0,0 2-1,0-1 1,0 1 0,0-2-1,1 2 1,-1 0-1,2-2 1,-2 2 0,1-1-1,0 0 1,-1 0-1,2 0 1,-1 0 0,0 0-1,1 0 1,-1 0 0,2 0-1,-2 0 1,0-1-1,2 2-44,-2-3-18,1 0 0,-2 0 0,1 1-1,0-1 1,1 0 0,-1 0-1,0 0 1,-1 0 0,2 0-1,-1 0 1,0 0 0,1 0-1,-1 0 1,-1-1 0,1 1 0,1 0-1,-1 0 1,0-2 0,-1 2-1,2 0 1,-1-1 0,-1 1-1,1-1 1,1 1 18,20-19-2,-18 16 1,2-2-72,-1-2 1,0 2-1,0-2 1,1 2-1,-2-2 1,1-2 72,-4 6-26,1 2 0,-1-2 1,0 1-1,1-1 0,-2 1 0,1 0 1,-1 0-1,1-1 0,-1 0 1,0 1-1,0-1 0,0 0 0,0 1 1,0-1-1,0 0 0,-1 2 1,1-2-1,-1 1 0,1-1 0,-2-1 26,1 4-4,1-1-1,0 1 0,0 0 1,0-2-1,0 2 0,0 0 1,-1 0-1,1-1 1,0 1-1,0 0 0,-2 0 1,2 0-1,0-1 0,0 1 1,-1 0-1,1 0 0,0 0 1,0 0-1,-1 0 0,1 0 1,0-2-1,-2 2 0,2 0 1,0 0-1,-1 0 0,1 0 1,0 0-1,-1 0 0,1 0 5,-12 7-66,8-4 142,1-1 0,2 1 0,-2 0 0,1-1 0,-1 1 0,2 0 0,-1 1-76,0 2 48,-1 1 1,0 0-1,2-1 0,0 1 1,1-1-1,-2 1 0,2 1 0,0-1 1,0-1-1,2 1 0,-2 0 1,1 1-1,2-2 0,-2 1 1,2 0-1,-1-1 0,1 0 0,0 0-48,-2-4 26,-1-1-1,1 0 0,-1 1 0,2-1 0,-1 0 0,-1 1 0,1-1 1,1 0-1,-1 1 0,0-1 0,0-1 0,1 1 0,-1 1 0,0-2 1,1 1-1,-1-1 0,0 1 0,1-1 0,-1 2 0,0-2 0,1 0 1,0 1-1,0-1 0,-1 0 0,0 0 0,2 0 0,-2 0 0,1 0 1,-1 0-1,0 0 0,3-1-25,-2 1-26,0-2 0,1 1-1,0 1 1,-1-1 0,0-1 0,0 1 0,1 0 0,-2-1 0,2 0-1,-2 0 1,2 1 0,-2-2 0,1 2 0,-1 0 0,2-2 0,-2 0-1,0 2 1,1-2 0,-1 1 26,0-2-9,1 0 0,-2 0 0,1 1 1,0-1-1,-1 0 0,0 0 0,2 0 0,-2 0 0,-2 0 0,2 0 0,0 1 0,-1-1 1,0 0-1,1 0 0,-2 0 0,1 2 0,-2-2 0,2 0 0,0 1 0,-2-1 0,2 1 1,-2-1-1,0 2 0,1-1 0,-1 0 0,0 1 0,-1-1 0,2 1 0,-1-1 0,-4-1 9,6 3-4,0 1 0,-1-2-1,0 2 1,0-1 0,1 1-1,0-1 1,-1 1-1,1 0 1,-2-2 0,2 2-1,0 0 1,-1 0 0,0 0-1,0 0 1,1 0-1,0 0 1,-2 0 0,2 2-1,-2-2 5,2 1-41,-2-1-1,1 1 0,-1 1 0,0-1 0,1 0 1,0 1-1,0-1 0,-1 0 0,2 2 0,-2-2 1,2 2 41,-5 2-70,2 0 1,-1 1-1,1 0 1,1 0-1,-1 0 1,2 1-1,-2-2 1,1 3 69,0-1 112,2 1 0,0-1 1,-2 1-1,3-2 1,-1 4-113,1-9 41,0 2 0,0-1 0,0 1 0,0 0 1,0-1-1,1 1 0,-1 0 0,0-2 1,1 2-1,1-1 0,-2 1 0,1-2 0,0 2 1,1 0-1,-1-2 0,2 3-41,-2-3 9,-1-1 0,0 0 0,1 2 0,-1-2-1,0 0 1,2 0 0,-2 1 0,1-1 0,-1 0 0,1 0-1,-1 0 1,2 1 0,-2-1 0,1 0 0,-1 0 0,1 0 0,-1 0-1,0 0 1,2 0 0,-2 0 0,1 0 0,-1 0 0,1 0 0,-1 0-1,2 0-8,0-1 13,0 1-1,-1-1 0,0 1 0,1-2 1,-1 1-1,0 1 0,1-1 1,-1-1-1,0 1 0,2 0-12,1-5 23,0 2 1,0-1-1,0 0 0,3-6-23,-6 8-3,7-10-15,-2 1 0,0-1 1,0-1-1,0-3 18,-5 14 9,0-1 0,-1 0 1,2 0-1,-2 2 0,1-2 0,-1 0 1,0 0-1,-1 1 0,1-1 0,0 0 1,-2 0-1,2 2 0,-1-2 0,0 0 1,-1 1-1,1-1 0,-2 1 0,2-1 1,-2 2-10,3 0-20,0 2 1,0 0-1,-1-1 1,1 1-1,-1-1 1,1 1 0,0 0-1,-2-2 1,2 2-1,-1 0 1,1-1-1,-1 1 1,1 0-1,-2 0 1,2-1-1,-1 1 1,1 0 0,-1 0-1,1 0 1,-2 0-1,1 0 1,1 0-1,-1 0 1,1 0 19,-2 0-51,0 0 0,0 0 0,1 1 0,0-1 0,0 0 0,-1 1 0,1-1 0,0 2 0,-1-2 0,1 1 0,0-1 1,-1 1 50,-2 3-29,0-1 1,0 1 0,2-1-1,-2 1 1,1 0 0,-2 4 28,2-4 122,0 0 1,1 1 0,0 0-1,0-1 1,0 1 0,1 1-1,0-2 1,1 1 0,-2 0-1,2 1 1,0-1 0,0 0-1,0-1 1,2 2 0,-2-1-1,1 0 1,0 1 0,1-2-1,-1 1 1,2 0 0,-1-1-1,1 3-122,-3-7 13,1 1-1,-1 1 1,2-1-1,-2-1 1,1 1-1,0 1 1,-1-2-1,2 1 1,-1-1-1,-1 1 1,1-1-1,1 2 1,-1-2 0,-1 1-1,1-1 1,1 0-1,-1 1 1,0-1-1,1 0 1,-1 2-1,-1-2 1,1 0-1,1 0 1,-1 0-1,0 0 1,1 0-1,-1 0 1,0 0-1,1 0 1,-1-2-1,0 2 1,-1 0-1,2 0 1,-1-1-1,0 1 1,1 0-1,-1-1 1,-1 1-1,1-2 1,0 2-1,1-1 1,-2 1-1,1-1 1,0-1-1,-1 2 1,2-1-1,-2 0 1,1 1-1,-1-2 1,1 1-1,-1 0 1,2 1-1,-2-2 1,0 1-1,1 0-12,0-5-27,1 2-1,-1-1 0,-1 0 0,1-1 1,-1 1-1,0 1 0,0-1 0,0-1 1,0 1-1,-1 0 0,0 1 0,1-2 1,-3 1-1,2 0 28,-1 2-18,1-1-1,0 1 1,-1 1 0,1-1 0,0-1 0,-2 1-1,2 1 1,-2-1 0,2 1 0,-2-1-1,1 2 1,-1-2 0,0 0 0,1 2 0,-1-2-1,-1 2 1,1 0 0,1-2 0,-2 2-1,1-1 1,-1 1 0,0 1 18,4-1 8,-1 1 0,-1 0 0,1 0 0,0 0 0,-1 0 0,1 0 0,0 0 0,-1 0 0,1 0 0,0 1 0,-1-1 0,1 0 0,1 0 0,-1 1 0,-1-1 1,1 0-1,0 2 0,-1-2 0,1 1-8,0 0 19,-2 2 0,2-2 0,-2 2 1,2-2-1,-2 2 0,2-2 1,-1 2-1,1-2 0,0 3-19,-2-1 24,2 1 1,-1 0-1,0 0 0,0 0 0,2 0 0,-1 0 0,0 0 1,1 0-1,0 1 0,-2-1 0,2 1-24,2-3 16,-2-2-1,0 0 1,0 1-1,0-1 1,0 1-1,0-1 1,0 0 0,0 2-1,0-2 1,1 0-1,-1 1 1,0-1-1,0 0 1,1 1 0,-1-1-1,0 0 1,0 2-1,2-2 1,-2 0-1,0 1 1,1-1 0,-1 0-1,0 0 1,1 0-1,-1 1 1,2-1-1,-2 0 1,1 0-16,0 0 5,1 0-1,-1 0 1,0 0-1,1 0 1,-1 0-1,0 0 1,1 0-1,-1 0 1,0-1-1,1 1 1,-1 0-1,0-1-4,6-2-59,0 0-1,-1-1 1,1 2 0,1-4 59,-7 5-2,5-3-47,-1 0 0,0 0 1,1-1-1,-1 1 0,0-2 1,-1 1-1,0 0 0,0 0 1,0-2 48,-3 4-21,1 1 0,0-1 0,-2-1 1,2 1-1,-1 1 0,0-1 0,-1-1 1,2 1-1,-2-2 21,0 4-1,0-1 0,0 0 0,0 0 0,0 1 0,-2 0 0,2-2 1,0 2-1,-1-1 0,1 1 0,-1-2 0,1 2 0,-2 0 0,1-1 0,1 1 0,-1 0 1,-1-1-1,1 0 1,0 2 4,1 0 1,0 0-1,0-2 1,-2 2 0,2 0-1,0 0 1,0-1-1,-1 1 1,1 0-1,0 0 1,-1 0 0,1-1-1,0 1 1,-2 0-1,2 0 1,0 0-1,-1 0 1,1 0 0,-1 0-1,1 0 1,0 0-1,-2 0 1,2 0-1,0 0 1,-1 0 0,1 0-1,0 0 1,-1 0-1,1 0 1,-1 0-5,1 1 5,-2-1 0,1 1-1,1-1 1,-1 2 0,-1-2 0,2 1 0,-1-1 0,1 1 0,-1 1 0,1-2-1,0 1 1,-2 0 0,2 1-5,-2 3-17,0-1 1,0 1-1,0 1 1,2-1-1,-1 2 17,1-7-3,-3 29-173,3-28 231,0 1-1,0 0 0,0-1 0,0 1 0,0-1 1,2 0-1,-2 2 0,0-2 0,1 1 1,-1-1-1,1 0 0,-1 1 0,2-1 0,-1 0 1,0 2-55,-1-2 8,2-1 0,-1 0 0,-1 0 0,1 2 0,1-2 0,-2 0 0,1 0 0,-1 0 0,1 0 0,1 0 0,-2 0 0,1 0 0,0 0 0,-1 0 0,2 0 0,-1 0 0,-1 0 0,1-2 0,0 2 0,-1 0 0,2 0 0,-2-1 0,1 1 0,0 0 0,-1 0 0,2-1 0,-2 1 0,1-2 0,-1 2 0,1-1 0,-1 1 0,0-1 0,2 1-8,2-4-72,-2 1 0,1-1 0,1 0 0,-1 2 0,1-5 72,-3 4-15,-1 1 1,1 0-1,1 0 1,-2-1 0,1 0-1,-1 1 1,0 0-1,0 0 1,1-1-1,-1 0 1,-1 1 0,1-1-1,0 0 1,0 1-1,-1-1 15,1 2 5,0 1-1,0-2 0,-2 1 0,2 0 0,-1-1 0,1 2 1,0-1-1,-1 0 0,1 1 0,-2-2 0,1 1 0,1 1 1,-1-1-1,1 1 0,-2-2 0,1 2 0,0-1 0,1 1 1,-2-1-1,1 1 0,0-2 0,-1 2 0,2 0 0,-1 0 1,0-1-1,-1 1 0,1 0 0,0 0 0,-1 0 0,1 0 1,0 0-1,1 0 0,-2 0 0,0 0-4,0 1-20,0-1 0,1 0 0,-2 2 0,2-1 0,-2-1 0,2 1 0,-2 1 0,2-1 0,-1-1 0,0 1 0,0 1 0,1-1 0,0 2 0,-1-2 0,1 0 0,0 1 0,-1-1 0,1 2 0,0-2 0,1 0 0,-2 2 0,1-2 0,1 2 20,-3 1 48,2 0 1,0 0-1,1 0 0,-2 0 0,1 0 0,1 0 0,0 0 0,-1 1 0,2-1 0,-1 3-48,0-6 15,0-1-1,0 0 0,0 1 0,0-1 0,0 2 1,0-2-1,1 0 0,-1 1 0,0-1 1,0 1-1,0-1 0,0 0 0,2 2 1,-2-2-1,0 0 0,1 1 0,-1-1 0,0 0 1,0 0-1,1 1 0,-1-1 0,2 0 1,-2 0-1,0 2 0,1-2 0,-1 0 0,1 0 1,-1 0-1,0 0 0,2 1 0,-2-1 1,1 0-1,-1 0 0,1 0 0,-1 0 1,0 0-1,2 0 0,-2 0 0,1 0 0,-1 0 1,1-1-1,-1 1 0,0 0 0,2 0 1,-2 0-1,1 0 0,-1 0 0,0-2 0,1 2 1,-1 0-1,2-1-14,0 0-9,1-1 1,0 1-1,-1 0 0,1-2 0,0 2 1,-1-2-1,-1 0 0,3-1 9,-2 2-28,-1-1-1,0 1 0,1-1 0,-1 0 0,0 1 1,-1-1-1,2-1 0,-2 1 0,0 1 1,0-1-1,0-1 0,0 1 0,0 1 1,0-2-1,0 1 0,-2 0 0,1-2 29,1 2 4,-1 1-1,1 0 1,-2 0 0,1-1-1,1 2 1,-1-2 0,-1 2-1,1-2 1,0 2 0,-1-2-1,1 2 1,-1-2 0,0 2-1,1-1 1,-2 1 0,2 0-1,-2-1 1,2 1-1,-2 0 1,2-1 0,-2 1-1,1 0 1,-1 1-4,3 0-6,-1 0 0,1 0 0,-2 0 0,2 0 0,-1 0-1,1 0 1,-1 0 0,1 0 0,-2 1 0,2-1 0,-1 0 0,1 0 0,-1 1 0,1-1 0,-2 0-1,2 2 1,0-2 0,-1 0 0,1 1 0,-1-1 0,1 0 0,0 1 0,0-1 0,-2 2 0,2-2-1,0 1 1,0-1 0,-1 0 0,1 1 0,0-1 0,0 2 0,0-2 0,0 1 6,-5 23-124,2 9-481,3-31 649,0-1 0,0 0 0,0 1 0,0-1 0,1 0 0,-1 1 0,0-1 0,0 0 0,2 1 0,-2-1 0,0 0 0,1 1 0,-1-2 0,1 1 0,-1 0 0,2 1 0,-1-1 0,-1 0-1,1-1 1,1 1 0,-1 1 0,0-1-44,-1-1 10,2 0-1,-1 0 1,-1 0-1,1 0 1,1 0-1,-2 0 0,1 0 1,0 0-1,-1 0 1,2 0-1,-1 0 1,-1-1-1,1 1 0,1 0 1,-2 0-1,1-2 1,-1 2-1,1 0 1,-1-1-1,2 1-9,14-12-77,-14 10 61,2-1 13,0-1-1,0 1 0,-1-1 0,-1 0 0,2 0 0,-1 0 1,0 0-1,-1-1 0,0 1 4,-1 3 11,-1-1 0,1 1 1,-1 0-1,2-1 0,-2 1 0,0 0 0,0-1 1,0 1-1,0 0 0,0-1 0,0 1 1,0 0-1,0-1 0,0 1 0,0 0 0,0-1 1,-2 1-1,2 0 0,0-1 0,-1 1 1,1 0-1,-1-1 0,1 1 0,-2 1 1,2-1-1,-1-1 0,0 1 0,-1 0 0,2 1 1,-1-2-1,0 1 0,-1 1 0,0-1-11,0-1-19,1 2-1,-2-1 0,2 1 0,-2 0 0,2-1 1,0 1-1,-2 0 0,2 0 0,-2 0 0,2 0 1,-2 0-1,2 0 0,-2 1 0,2-1 1,0 0-1,-2 1 0,2-1 0,-1 2 0,0-2 1,0 1-1,1 0 0,-2-1 0,2 2 0,0-1 1,-1 0-1,0 1 20,-4 3-27,0-1 0,0 1-1,1 1 1,0-1 0,-1 0 0,1 2 27,4-4 26,-2-1 1,2 1-1,-1 0 1,0-1-1,0 2 1,1-1-1,1 0 0,-1-1 1,-1 2-1,2-1 1,-1 0-1,1 1 1,0-2-1,0 1 0,0 1 1,0-2-1,0 1 1,1 1-1,-1-1 1,2-1-1,-2 2 0,2 2-26,-2-6 7,0 0 0,2 0 0,-2 0 0,0 1 0,0-1 0,1 0 0,-1 0 0,0 0 0,0 0 0,1 1 0,-1-1 0,0 0 0,2 0 0,-2 0 0,0 0 0,1 0 0,-1 0 0,0 0 0,1 0 0,-1 0 0,0 0 0,2 0 0,-2 0 0,0 0 0,1 0 0,-1 0 0,0 0 0,1-1 0,-1 1 0,0 0 0,0 0 0,2 0 0,-2 0 0,0 0 0,0-1 0,1 1 0,-1 0 0,0 0 0,0-2 0,1 2-7,15-13 161,-14 12-143,2-3 12,1-1 0,-1 1 0,0-2 0,-1 1 0,1 0 0,1-6-30,-4 10-12,1-1 1,-2 1 0,1-2 0,-1 2-1,1 0 1,-1-1 0,0 0 0,2 0 0,-2 1-1,0-2 1,0 2 0,0 0 0,0-1 0,0 0-1,0 0 1,-2 1 0,2-2 0,0 2-1,-1 0 1,1-1 0,-1 0 0,1 0 0,-2 1-1,1 0 1,1-1 0,-3 0 11,3 2 0,0-2 0,-1 2 0,1 0 0,0 0 0,-1-1 0,1 1 0,0 0 0,-2 0 0,2-1 0,-1 1 0,1 0 0,0 0 0,-1 0 0,1 0 0,-2 0 0,2-2 0,-1 2 0,1 0 0,-1 0 0,1 0 0,0 0 0,-2 0 0,2 0 0,-1 2 0,1-2 0,-1 0 0,1 0 0,-3 0-5,2 1 1,-1 0 0,1-1 0,0 2 0,-1-1-1,1-1 1,0 1 0,-1 1 0,1-1-1,0 0 5,-3 5-15,0-2 0,0 1 1,1 0-1,0 1 0,-1 0 15,2 1 36,0-2 1,1 2-1,-2 0 1,3-2-1,-1 4-36,0-8 11,1 2-1,0-2 0,0 1 1,0 0-1,0 0 0,0-1 1,0 2-1,0-2 0,1 0 1,-1 2-1,0-2 0,1 1 1,-1 0-1,2 0 0,-2-1 1,1 0-1,0 1 0,1-1 1,-2 2-1,2-2-10,-2 0 3,2-1 1,-2 0-1,1 0 0,-1 2 1,0-2-1,1 0 0,-1 0 1,2 0-1,-2 0 0,1 0 1,-1 1-1,0-1 0,1 0 1,-1 0-1,2 0 0,-2 0 1,1 0-1,-1 0 0,1 0 1,-1-1-1,2 1 0,-2 0 1,1 0-1,-1 0 0,1 0-3,1-2-6,-2 2 0,1-1-1,0 0 1,1 1-1,-1-2 1,0 1-1,-1 0 1,2 1 0,-1-2-1,-1 1 1,1 0 6,2-3-18,-2 1 1,1-1-1,0 1 0,0-1 1,-1 0-1,-1 2 1,1-2-1,1 0 18,-2 0-46,0-1 0,0 1 0,0 0 1,0 0-1,-2-2 0,1 2 0,1 0 0,-1 0 0,-1 0 0,1 0 0,-2 0 1,2 0-1,-2 0 0,1 0 0,-2-1 46,4 4-7,0 1 0,-2 0 0,2 0 0,0-2 0,-1 2 0,1 0 0,-1 0 0,1-1 0,0 1 0,-2 0 0,2 0 0,-1 0 0,1 0-1,-1-1 1,1 1 0,-2 0 0,2 0 0,-1 0 0,1 0 0,-1 0 0,1 0 0,0 0 0,-2 0 0,2 1 0,-1-1 0,1 0 0,-1 0 0,1 0 0,-2 0 0,2 0 0,0 1 0,-1-1 0,1 0 0,-1 0 0,1 2 0,0-2 0,-2 0 0,2 1 0,0-1-1,-1 0 1,1 1 7,-19 21 1,14-13 188,0 0 0,-1 2-1,2-2 1,0 2-189,3-7 53,0 0 0,-1-2 0,1 2 1,1 0-1,-1-1 0,1 1 0,0 0 0,0-1 0,0 1 0,0 0 0,1-2 0,-1 2 1,1 0-1,1 0-53,-2-4 6,0 2 1,0-2 0,0 1 0,1-1 0,-1 1 0,0-1-1,0 2 1,1-2 0,-1 1 0,0-1 0,2 1 0,-2-1-1,1 2 1,-1-2 0,0 0 0,1 1 0,-1-1 0,2 0 0,-2 1-1,1-1 1,-1 0 0,1 0 0,1 2 0,-2-2 0,1 0-1,-1 0 1,1 0 0,-1 0-7,2 0-3,0 0 0,0 0 0,-1-2 1,0 2-1,-1 0 0,2-1 0,-1 1 0,0-1 0,1 1 0,-1-2 1,0 2-1,1-1 0,-2 1 0,1-1 0,0-1 3,6-3-81,-2-2-1,2 1 0,-2-1 1,2-4 81,-7 11-4,4-6-36,0-1-1,0-1 0,0 2 1,-1-1-1,-1-1 0,1 1 1,-2-1-1,2-1 41,-3 6 1,1 1-1,-1-2 1,0 1-1,0 0 1,0-1-1,0 2 1,0-1-1,0-1 1,-1 1-1,1 1 1,-1-1-1,-1-1 1,1 1-1,0 1 1,-1-1-1,1 0 1,0 1-1,-1-1 1,0 0-1,0 1 1,-3-2-1,5 4-3,0 0-1,0-2 1,0 2 0,-1 0 0,1 0 0,0 0 0,0 0-1,0 0 1,-2-1 0,2 1 0,0 0 0,0 0 0,-1 0-1,1 0 1,0 0 0,-1 0 0,1 0 0,0 0 0,0 0 0,-2 0-1,2 0 1,0 0 0,0 0 0,-1 0 0,1 0 0,0 0-1,0 0 1,-1 0 0,1 1 0,0-1 0,0 0 0,-2 0 0,2 0-1,0 0 4,-9 14-215,-3 16-92,8-15 541,1 0-1,1 6-233,0-17 44,2 0 0,0 0 0,0 0 0,0 0-1,0 0 1,2 0 0,-2 0 0,1 0 0,0 0 0,1 0 0,0 2-44,-2-4-1,2-2 0,-2 0 0,0 1 1,1-1-1,-1 0 0,0 1 1,1-1-1,-1 0 0,2 2 0,-2-2 1,0 0-1,1 0 0,-1 1 0,1-1 1,-1 0-1,2 0 0,-2 0 0,1 0 1,-1 0-1,1 0 0,-1 0 0,2 0 1,-2 0-1,1 0 0,-1 0 1,1 0-1,-1 0 0,2 0 0,-2 0 1,1 0-1,-1 0 0,1 0 0,-1-1 1,2 1-1,-2 0 0,0 0 0,1-2 1,-1 2-1,1 0 0,-1 0 1,0-1-1,2 1 1,20-21-74,-20 19 83,0 0-37,1-1-1,0-1 1,-1 0 0,1 2 0,-2-2 0,2 0 0,-2 0 0,1 0 0,0 0-1,-2 0 1,2 0 0,-1 0 0,-1 0 0,1-2 28,-1 4-34,0-1 1,0 0-1,0 1 1,-1 0-1,1 0 1,0-1-1,-1 0 1,1 2-1,-2-2 1,1 1-1,0 0 1,-1 0-1,1-1 1,0 2-1,-1-2 0,1 2 1,0-1-1,-1 0 1,0 0-1,0 1 1,0 0-1,0-2 1,0 2-1,0-1 1,-2 1 33,3 1 5,1-1 0,-1 1 0,1 0 0,-2-2 1,1 2-1,1 0 0,-1 0 0,-1 0 0,2 0 1,-1-1-1,1 1 0,-1 0 0,-1 0 0,2 0 1,-1 0-1,0 0 0,1 0 0,-2 1 0,1-1 1,1 0-1,-1 0 0,-1 0 0,2 2 0,-1-2 1,1 0-1,-1 0 0,1 1 0,-2-1-5,1 1 0,0 1-1,-1-1 1,1 2-1,0-2 0,-1 0 1,1 1-1,0-1 1,1 2-1,-2-2 0,2 2 1,-1-2-1,1 2 1,-3 2 3,2 2 0,0-1 0,1 1 1,-2 0-1,2-1 0,0 1 0,0 1-3,0-7 22,0 1 1,2-2-1,-2 1 1,0 0-1,0 1 1,1-1 0,-1-1-1,0 1 1,1 1-1,-1-2 1,2 1-1,-2 0 1,1-1-1,-1 2 1,1-1-1,-1-1 1,2 1 0,-1-1-1,-1 2 1,1-2-1,1 1 1,-1-1-1,-1 1 1,1-1-1,1 0 1,-1 0-1,0 1 1,-1-1 0,2 0-1,-1 0 1,0 0-1,1 0 1,-1 0-1,0 0 1,-1 0-1,2 0 1,-1 0-1,0 0 1,1 0 0,-1 0-1,-1-1 1,1 1-23,5-1-10,-2 1 1,0-1-1,0-1 1,0 0-1,0 0 1,0 1-1,-2-2 1,2 1-1,0 0 1,-1 0-1,1-1 10,-2-1-35,1 1-1,0-1 1,-1 2-1,1-2 1,-2 1 0,2-1-1,-2 0 1,2 0-1,-2 0 1,1 0-1,-1 0 1,-1 0-1,1 0 1,-1 0 35,0 1-21,2 1-1,-2-1 1,0 0 0,0 2-1,0-2 1,-2 1 0,2-1-1,0 0 1,-1 2 0,1-2-1,-1 1 1,-1 0 0,1 0-1,1-1 1,-1 2 0,-1-2 0,1 2-1,-2-2 1,2 2 0,0-2-1,-1 2 1,0-1 0,0 1-1,0-2 22,0 3-1,2 0-1,0 0 0,-1 0 1,1-1-1,0 1 0,-1 0 1,1 0-1,0 0 0,-2 0 1,2 0-1,0 0 0,-1 0 1,1 0-1,0 0 0,-1 0 0,1 0 1,-1 0-1,1 0 0,0 0 1,-2 0-1,2 0 0,0 0 1,-1 1-1,1-1 0,0 0 1,-1 0 1,-10 11-146,-2 14-97,10-15 356,0-1-1,1 0 1,0 1-1,1-2 1,0 1-1,1 0 1,0 1-1,0-1 1,1 0-1,-1 0 1,3 3-113,-3-10 7,0-1 0,0 0 0,1 1 0,-1-2 0,0 1 1,0 0-1,1 1 0,-1-1 0,2-1 0,-2 1 0,1 1 0,-1-2 1,1 1-1,-1 0 0,2-1 0,-1 2 0,-1-1 0,1-1 0,1 1 0,-2-1 1,1 2-1,0-2 0,1 0 0,-1 1 0,-1-1 0,1 0 0,1 1 1,-1-1-1,0 0 0,1 0 0,-1 0 0,0 0 0,1 0 0,-1 0 1,-1 0-1,1 0 0,1 0 0,-1 0 0,0 0 0,2-1-7,3-2-85,1 1-1,-2-1 0,2 0 0,0-1 0,-2 2 0,4-5 86,-2 2-16,0 1-40,-1-2-1,1 1 1,0 0-1,-2-2 0,0 2 1,2-3 56,-4 4-48,-1 1 0,1-1 1,0 0-1,-2 0 0,2 2 1,-2-2-1,0 0 0,1 0 0,-1 0 1,0 0-1,-1 0 0,2-4 48,-2 6-9,0 1 0,0 1 0,0-1 0,0-1-1,0 1 1,0 1 0,0-1 0,0-1-1,-2 1 1,2 1 0,0-1 0,0-1 0,-1 2-1,1-1 1,0 0 0,-1 1 0,1-2 0,-2 2-1,2-1 1,-1 0 9,0 1-3,1 0-1,-2-2 0,1 2 1,1 0-1,-1 0 1,1 0-1,-2-1 1,1 1-1,1 0 1,-1 0-1,-1 0 1,2 0-1,-1 0 0,1 0 1,-1 1-1,-1-1 1,2 0-1,-1 0 1,1 0-1,-1 0 4,-3 3 33,0-2-1,0 1 1,0 0-1,0 1 1,0 0 0,0-2-1,1 2 1,-2 2-33,1-1 38,1-1 0,0 1 1,1 0-1,-1 0 0,0 1 1,1-1-1,-1 0 0,2 1 1,-1-1-1,0 3-38,2-6 25,0 2 0,-2-2 0,2 1 0,0 0 0,0 0 0,0-1 1,0 2-1,0-2 0,2 0 0,-2 2 0,0-2 0,1 1 0,-1 0-25,1 0 10,-1-1 1,2-1-1,-2 1 1,1 1-1,0-2 0,-1 1 1,2 0-1,-1-1 1,-1 1-1,1-1 1,1 2-1,-1-2 0,-1 1 1,1-1-1,1 0 1,-1 1-1,0-1 1,1 0-1,-1 0 0,-1 2 1,1-2-1,1 0-10,0 0-13,0 0 0,-1 0 0,0 0-1,1 0 1,-1-2 0,0 2 0,2 0-1,-2 0 1,1-1 0,-1 1 0,0-1-1,1 1 1,-1-2 0,0 2 0,1-1-1,-1 0 1,-1 1 0,1-1 0,1-1-1,-1 1 14,2-2-31,-1 1 0,0-1 0,0 0 0,0 1 0,0-1 0,0 0 0,-1 1 0,0-1 0,1-1 31,-2 1-41,1 1-1,-1-1 1,0 0 0,1 1-1,-1-1 1,0-1-1,-1 1 1,1 1-1,0-1 1,-1 0-1,1 1 1,-2-1-1,1 0 1,1 1-1,-1-1 1,-1 0 0,1 1-1,-2-1 1,2 0-1,-2 1 42,2 0-37,0 1 0,1 0 0,-2 1 0,1-2 0,0 1 0,-1 1 0,1-1 0,0 1 0,1-2 0,-2 2 0,1-1 0,0 1 0,-1 0 0,0-1 0,0 1 0,1 0 0,0 0 0,-1 0 37,0 0-33,0 0 1,1 0-1,0 0 1,-2 1-1,2-1 1,-1 0-1,1 1 1,-2-1 0,2 2-1,0-1 1,-1-1-1,1 1 1,0 1-1,-1-2 1,1 1-1,0 0 1,-1 1-1,1 0 33,-4 4 158,-1 0-1,2 0 1,0 0-1,0 0 0,0 0 1,2 1-1,-1 0 0,0 1 1,0 5-158,1-8 45,1-1 1,0 2 0,1-1-1,0 0 1,-2-1 0,2 1-1,2 1 1,-2-1 0,1-1-1,-1 1 1,1 1 0,1-2-1,0 1 1,-1-1 0,2 1-46,-3-3 2,0-2 1,0 1-1,1-1 1,-1 1 0,0 1-1,2-2 1,-2 1-1,1-1 1,-1 1 0,1-1-1,-1 2 1,2-2-1,-2 1 1,1-1 0,0 0-1,-1 1 1,2-1-1,-2 0 1,1 2 0,0-2-1,-1 0 1,2 0-1,-1 0 1,0 0-1,-1 1 1,2-1 0,-1 0-3,0-1 0,1 1 1,-1 0 0,0-2 0,2 2-1,-2 0 1,1-1 0,-1 0-1,0 1 1,1-2 0,-1 2 0,0-1-1,1 0 1,-1-1 0,-1 1-1,1 1 0,5-5-42,-2-2-1,1 2 0,-1-1 0,0 0 0,-1 0 1,3-6 42,-4 8-10,-1-1 1,0 0 0,1 0-1,-1-1 1,-1 2-1,1-1 1,-1 0 0,0-1-1,-1 1 1,1 0-1,-1-1 1,1 1 0,-2 0-1,0 1 1,0-2-1,1 1 1,-2 1 0,1-1-1,-1 1 1,0-2-1,-2 0 10,5 4 19,-1 2-1,1-1 1,-2 0-1,1 1 1,1-2-1,-1 1 1,-1 1-1,1-1 1,1 1-1,-1 0 0,-1-2 1,1 2-1,0-1 1,-1 1-1,1 0 1,1 0-1,-1-1 1,-1 1-1,1 0 1,0 0-1,-1 0 1,1 0-1,0 0 0,-1 0 1,1 0-1,0 0 1,-1 1-1,1-1 1,1 0-1,-1 0 1,-1 1-1,1-1 1,0 2-1,-1-2 1,2 1-1,-1-1 0,0 1 1,-1-1-1,2 2 1,-1-1-19,-3 2 12,0 1-1,0 0 1,0 0 0,2 0-1,-1 0 1,-1 0 0,1 0-1,-1 5-11,-1 4-38,0 1 0,-1-1 0,4 0 0,-2 2 0,1-2 0,2 2 0,-1-2 0,1 6 38,1-17 2,0 0 0,1 0 0,-1 0 1,0-1-1,0 0 0,0 2 0,2-2 0,-2 1 0,1 0 0,0 1-2,-1-3 6,0 0 1,2 1-1,-2-1 1,0 0-1,0 2 1,1-2-1,-1 0 0,0 0 1,1 0-1,-1 1 1,0-1-1,2 0 1,-2 0-1,1 0 1,-1 0-1,0 0 0,1 1 1,-1-1-1,0 0 1,2 0-1,-2 0 1,1 0-1,-1 0 1,0 0-1,1 0 1,-1 0-1,2-1 0,-2 1 1,0 0-1,1 0 1,-1 0-1,1 0 1,-1 0-1,0-1 1,2 1-1,-2 0 0,0 0 1,0 0-1,1-2-6,6-2-35,-2 0 0,2-1-1,-2 1 1,0-1 0,0-1 0,-1 1-1,2-2 1,-2 2 0,1-4 35,3-2-169,-1-1 0,-2 0 1,0 0-1,5-10 169,-9 16-14,-1 1 1,1 0-1,1-1 0,-2 0 0,0 0 0,0 1 0,0 0 0,-2-6 14,2 10 23,-1-1-1,1 1 0,0 0 1,-1-1-1,1 0 0,-2 0 1,2 1-1,-1 0 1,1-1-1,-1 1 0,-1 0 1,1 1-1,1-2 0,-1 1 1,-1 0-23,1-1 31,0 2 1,-1 0 0,2-1 0,-1 1-1,0 0 1,-1 0 0,1-1 0,1 1-1,-1 0 1,-1 0 0,1 0 0,0 0-1,-1 0 1,1 0 0,1 0 0,-1 0-1,-1 0 1,1 0 0,0 1 0,-1-1-1,2 0 1,-1 1 0,-2-1-32,-1 3 53,0-2 0,0 2 0,0 0 0,0-1 1,2 2-1,-2-1 0,0 0 0,1 1 0,1-2 0,-1 2 0,0 0 0,1 0-53,-6 7 37,1 0-1,2-1 1,-5 12-37,8-17-66,0 2 1,1-2-1,0 0 1,-1 0 0,1 3 65,1-5-19,0-2 1,0 1 0,0-1-1,0 0 1,0 1 0,1 0 0,-1 0-1,0-1 1,0 0 0,2 2 18,-1-3-4,-1 1 0,0-1 1,0 2-1,1-2 0,-1 0 0,0 1 1,2-1-1,-2 0 0,0 0 1,1 1-1,-1-1 0,1 0 0,-1 0 1,0 2-1,2-2 0,-2 0 1,1 0-1,-1 0 0,1 0 1,-1 1-1,2-1 0,-2 0 0,1 0 1,-1 0-1,1 0 4,2-1 2,0 1 0,-1 0 0,1-2 0,0 1 0,-1 1 0,1-1 0,0-1 0,-1 1 0,1 0 0,-2-1 0,2 1 0,0-2 0,-2 2 0,3-2-2,2-3-13,1-1 0,-2 0 0,6-6 13,-8 11-8,-1-2-1,1 1 0,0-1 1,-2 0-1,0 1 0,2-1 1,-2 0-1,1 0 0,-2 0 0,1 0 1,0 0-1,-1 0 0,0 0 1,0 0-1,0 0 0,0 0 1,0-1-1,-1 1 0,1 0 1,-1 0-1,-1 0 0,1 1 1,0-1-1,-2 0 0,2 0 1,-1 0-1,0 2 0,-1-2 0,0 1 1,1-1-1,-1 1 0,0 1 1,-1-1-1,2-1 0,-2 1 9,2 2 17,1 1 0,0-1 0,-1-1 0,1 2 0,0-1 0,-1 1 0,1 0 0,0-1 0,-1 1 0,0 0 0,1-2 0,-1 2 0,1 0-1,0 0 1,-1 0 0,1 0 0,0 0 0,-2 0 0,2 0 0,-1 2 0,0-2-17,-1 1 25,2 0-1,-2-1 1,2 2 0,-2-1-1,2 0 1,-2 1-1,2-1 1,-1 0 0,1 2-1,-2-2 1,2 1 0,0 0-1,-1 0-24,-2 4-49,-1 2-1,1 0 1,1-1-1,-1 1 1,2 0-1,-4 8 50,5-9-39,1-2 0,-1 0 0,1 1 1,-2-1-1,2 2 0,2-2 0,-2 4 39,1-9 15,-1 2 0,0-2-1,0 0 1,0 1 0,1-1 0,-1 0-1,0 1 1,2-1 0,-2 0 0,0 2 0,1-2-1,-1 0 1,0 0 0,1 0 0,-1 1 0,0-1-1,2 0 1,-2 0 0,1 0 0,-1 0-1,1 1 1,-1-1 0,0 0 0,2 0 0,-2 0-1,1 0 1,-1 0 0,1 0 0,-1 0-1,2 0 1,-2 0 0,0 0 0,1-1 0,-1 1-1,1 0 1,-1 0-15,23-7-47,-19 6 16,-1-2-1,1 1 1,0-1 0,-2 2-1,2-2 1,-1-1-1,0 1 1,-1 1 0,1-2-1,-1 1 1,1-1-1,0 1 1,-2-1-1,2 0 1,-2 2 0,0-2-1,1 0 1,-1-2 31,0 5-10,-1-2 1,2 2-1,-2-2 1,0 1-1,1 0 1,-1 0-1,0-1 1,0 2-1,0-2 0,0 0 1,0 2-1,-1-2 1,1 1-1,-2 0 1,2 0-1,-1 0 1,1 0-1,-1 0 1,-1 0-1,1 0 1,0 0-1,-1 0 1,1 1-1,0-2 1,-1 2-1,0 0 1,0-1-1,1 1 0,-1 0 1,0-1-1,0 1 1,0 0-1,0-1 10,0 2 11,0-1 0,0 1 0,1 0 0,0 0 0,-1 0 0,0 0 0,0 0 0,1 0 0,0 0 0,-1 0 1,0 0-1,0 0 0,1 1 0,0-1 0,-1 2 0,1-2 0,0 0 0,-1 1 0,1 0 0,0-1 0,-1 2 0,1-1 0,0-1 0,-1 1 0,1 1 0,0-1 0,-1 0 0,2-1 0,-1 2 0,0 0-11,-3 4 37,0 0 1,0 0-1,0 0 0,1 0 1,-1 0-1,1 2-37,1 0 14,-1 0 0,2 0 0,-2 2 0,2-2 0,1 1 0,-2-1 0,2 1 0,2 6-14,-2-15 13,0 1 1,0 0-1,0 1 1,0-2-1,0 1 0,1 0 1,-1 1-1,0-2 1,0 1-1,1 0 0,-1-1 1,0 2-1,2-1 1,-2-1-1,1 1 0,-1-1 1,1 2-1,-1-2 1,2 1-14,-1-1 14,0 1-1,-1-1 1,2 0 0,-2 0 0,1 0 0,-1 0 0,1 0 0,-1 0 0,2 0 0,-2 0 0,1 0 0,-1 0-1,1 0 1,1 0 0,-2 0 0,1 0 0,-1 0 0,1 0 0,-1-1 0,2 1 0,-2 0-14,4-3 9,0 2 1,-2-2 0,1 2-1,1-2 1,-1 1 0,-1-1-1,1 0 1,2-2-10,-3 4-11,8-12-149,0-1-1,5-8 161,-12 18-25,-2 0 0,2 0-1,-2 0 1,1 0 0,-1 0-1,0 0 1,1 0-1,-1 0 1,-1 0 0,0-2-1,0 2 1,1 0 0,-2 0 25,1 3-3,0 0 0,0 1 0,0-2 0,0 2 0,0-1 0,0 0 1,0 1-1,-1-2 0,1 2 0,0-1 0,-2 1 0,2-1 0,0 1 0,-1-2 0,1 2 1,0-1-1,-1 1 0,1-1 0,-2 1 0,2-2 3,-1 2-4,1 0-1,-1 0 1,1 0-1,-2 0 1,2 0 0,-1 0-1,1 0 1,-1 0-1,1 0 1,-2 0 0,2 0-1,-1 0 1,1 0-1,-1 0 1,1 0 0,-1 0-1,1 0 1,0 0-1,-2 2 1,1-2 4,-2 1 37,2 0 0,-2 1 0,1 0 0,-1 0 0,2-1 0,-2 2 0,2-2 0,-2 2 0,2-2 0,-1 2 0,0 1-37,-2 2 54,0 1 0,1 1 1,0 0-1,1-1 0,-1 1 0,2 0 1,-1 0-55,2-6-9,-1 0 1,1-1-1,0 2 1,0-2-1,0 2 1,1-2-1,-1 0 1,0 2-1,0-2 1,2 2-1,-2-2 1,1 1-1,-1-1 1,3 3 8,-3-3-18,1-1 0,0 2 1,-1-2-1,2 1 0,-1 0 1,0-1-1,1 2 0,-2-2 1,1 0-1,0 1 0,1-1 0,-1 0 1,0 1-1,1-1 0,-1 0 1,0 0-1,1 0 0,-1 0 1,0 0-1,1 0 0,-1 0 1,-1 0-1,1 0 0,1 0 1,0 0 17,0-1-16,0 1 0,1 0 0,-2-1 1,2 1-1,0-2 0,-2 1 0,1 0 1,1 1-1,-2-2 0,2 1 0,-2 0 1,1-1-1,0 1 0,0-2 0,-1 2 1,0 0-1,2-1 0,-2 0 0,1 0 0,-2 0 1,1 0-1,0 0 0,1 0 0,-2 0 1,1 0-1,0-3 16,-1 2 11,2 1 0,-2-1 0,1 0 1,-1 1-1,0-1 0,0 0 0,0-1 0,0 2 0,-1-1 0,1 0 1,-2 1-1,2-1 0,-1 0 0,0 1 0,-1-1 0,1 0 1,0 1-1,-1-1 0,1 0 0,-2-1-11,2 3 4,-2-2-1,2 2 1,0 0-1,-1-1 1,0 1-1,0 0 1,0-2 0,0 3-1,0-1 1,1-1-1,-2 1 1,0 0-4,2 1-14,0 0 1,1 0-1,-2 0 1,1 0-1,0 0 0,-1 0 1,2 1-1,-1-1 0,0 0 1,-1 0-1,2 1 1,-1-1-1,0 0 0,1 2 1,-2-2-1,1 0 0,1 1 1,-1-1-1,-1 1 1,2-1-1,-1 2 0,1-1 1,-1-1-1,1 1 0,-2-1 1,2 2-1,0-1 1,-1-1-1,1 1 14,-4 6 21,0 0 0,0-1 0,1 1 0,1 0 0,-1 1 0,0-2-1,2 2 1,0-1 0,-1 1 0,1-1 0,1 1 0,0-2 0,0 7-21,0-11 7,0-2 0,0 1 0,0 0 0,1-1 0,-1 2 1,0-1-1,0-1 0,0 1 0,2 1 0,-2-2 0,0 1 0,1-1 0,-1 1 0,1 1 0,-1-2 0,0 1 1,2-1-1,-2 1 0,1-1 0,0 0 0,-1 2 0,2-2 0,-1 1-7,0-1 1,1 0-1,-1 1 1,0-1 0,1 0-1,-1 0 1,0 0-1,1 0 1,-1 0-1,0 0 1,1 0 0,-1-1-1,0 1 1,1 0-1,-1 0 1,0-1-1,5-2-26,-1 2 0,0-2 0,1-1 0,-1 1 0,0 1-1,0-2 1,-1 0 26,0 0 18,0 1-1,0-1 0,-1 0 1,1 0-1,-1 0 1,-1 0-1,1 0 0,0 0 1,-1-1-1,1 1 1,-2-1-1,1 1 0,0-4-17,-2 5 32,2-1 1,-2 1-1,0-1 0,0 2 0,0-1 0,0-1 0,-2 1 1,2-1-1,-1 2 0,1-1 0,-1-1 0,-1 1 0,1 1 1,0-1-1,-1 0 0,0-1 0,0 2 0,1-1 0,-2 2 1,-1-5-33,3 5-2,1 1 1,-1 0 0,1-1 0,-2 1 0,2-2 0,-1 2-1,1-1 1,-1 1 0,-1 0 0,2-1 0,-1 1 0,0 0-1,1 0 1,-2 0 0,1-2 0,1 2 0,-1 0 0,-1 0-1,2 0 1,-1 0 0,0 0 0,1 0 0,-3 0 1,2 2-11,-2-2 0,2 1 0,-1-1-1,0 1 1,0-1 0,1 2 0,0-1 0,-2 0 0,2-1 0,0 2 0,-2 0 11,-2 4-78,-1-1 0,2 0 0,-1 2 0,1 0 0,-1 1 78,-2 4 54,0-2 0,2 2 0,0 0 0,-1 0 0,2 2 1,2-2-1,-4 11-54,6-21 23,0-1 1,0-1 0,0 1-1,0 1 1,0-2-1,-1 1 1,2 0 0,-1-1-1,0 2 1,0-1-1,0-1 1,0 1 0,0-1-1,0 2 1,2-1 0,-2-1-1,0 1 1,1-1-1,-1 2 1,0-2 0,1 1-1,-1 0 1,2-1-24,-1 2 9,-1-2 0,1 0 1,1 0-1,-2 0 0,1 0 0,0 0 1,-1 0-1,2 1 0,-2-2 0,1 1 1,0 0-1,-1 0 0,2 0 0,-1 0 0,-1 0 1,1 0-1,-1-2 0,2 2 0,-1 0 1,-1-1-10,5 0-31,1-3 0,-1 1 1,-1 0-1,1-1 0,-1 0 1,4-2 30,-5 3 10,0 0 1,-1 1-1,1-1 1,-2 1-1,2-2 1,-2 1-1,2 0 1,-2-1-1,0 2 1,1-2-1,-1 0 1,0 1-1,-1-1 1,2 0-1,-2 1 1,0-1-1,0 0 1,0 0-1,0 2 1,0-2 0,0 0-1,-2 1 1,1-1-1,1 0 1,-1 1-1,-1-1 1,1 2-1,-1-2 1,0 1-1,1-1 1,-2 1-1,1 1 1,0-1-1,0 0 1,-1 1-1,-1-2-10,3 2-25,1 2-1,-2 0 0,2-1 1,-1 1-1,1 0 1,-1-1-1,1 1 0,-2 0 1,2 0-1,-1 0 1,1-2-1,-1 2 0,-1 0 1,2 0-1,-1 0 1,1 0-1,-1 0 0,-1 0 1,2 0-1,-1 0 0,1 0 1,-1 0-1,1 0 1,-2 0 25,1 2-23,0-2 1,-1 1-1,1-1 1,0 1-1,-1 1 1,1-2-1,0 1 1,-1 0-1,2 1 1,-1-2-1,0 1 1,-1 0 22,-2 5 35,2-1 0,-1 0 0,-1 1 0,3 0 0,-3 2-35,2-4 58,1-1 0,1 0 0,-1 1 0,1-2-1,0 2 1,-2-1 0,2 1 0,0-1 0,2 1 0,-2-2 0,0 2 0,1-1-1,0 2-57,-1-3-1,0-1-1,2-1 0,-2 1 0,1 1 1,-1-1-1,1 0 0,1-1 0,-2 2 0,1-1 1,0-1-1,-1 1 0,2 1 0,-1-2 0,0 1 1,-1-1-1,2 1 0,-1-1 0,0 2 0,1-2 1,-1 0-1,0 1 0,1-1 0,-1 0 0,0 0 1,1 0-1,-1 0 0,0 0 0,1 0 1,-1 0-1,0 0 0,1 0 0,-1 0 0,0 0 1,1 0-1,-1-1 0,0 1 2,5-2 12,-1 1 0,0 0-1,1-2 1,-1 2 0,0-2 0,0 0 0,-1 1 0,2-1-1,-2-1 1,1 1 0,0-2-12,-2 4-7,-2-2 0,2 2 0,-2-2 0,1 0-1,-1 2 1,0-2 0,1 1 0,-1 0 0,-1 0 0,1-1 0,1 0 0,-2 1-1,1-1 1,-1 2 0,0-2 0,0 0 0,0 1 0,0-1 0,0 0 0,0 1-1,0-1 1,-1 0 0,1 1 0,-2 0 0,2 0 7,-1-2 2,-2 0 0,2 1 0,0-1 0,-2 1 1,2-1-1,-2 2 0,0-1 0,2 0 0,-2 1 0,-1-1 0,2 0 1,-1 1-1,0-1 0,-1 2 0,0-2-2,3 2-4,-1-1 1,0 2-1,1-1 0,0 0 1,-2 1-1,2 0 1,-2-2-1,2 2 0,-1 0 1,0-1-1,0 1 1,0 0-1,0 0 0,0 0 1,0 0-1,1 1 1,-2-1-1,2 0 0,-2 0 1,2 2-1,0-2 0,-2 1 1,2-1-1,-1 1 1,0 1-1,0-2 0,1 1 1,0 0-1,-1 1 1,1-1-1,-2 0 4,-2 6 25,-2 0 0,1 1 0,0-2 0,1 2-1,1 0 1,-1 0 0,1 0 0,1 2 0,-1-2 0,1 1 0,1-1 0,-1 5-25,3-11 13,0-1 0,-1 0 0,1 1 0,0-1 0,0 0 0,1 1 0,-1-1 0,0 0 0,0 1 0,0-1 0,1 0 1,-1 1-1,0-1 0,2 0 0,-2 1 0,1-1 0,0 0 0,-1 1 0,2-1 0,-1 0-13,0 0 11,1-1 0,-2 2-1,1-2 1,0 1 0,1-1-1,-1 1 1,0-1 0,1 0-1,-1 2 1,0-2 0,1 0 0,0 0-1,0 0 1,-1 0 0,0 0-1,1 0 1,0 0-11,2 0 9,2-2 0,-1 2 0,-1-1 1,1 0-1,1-2 0,-2 2 0,0 0 0,1-2 0,-1 0 0,0 1 1,3-2-10,-5 2-8,1 1 0,-2 0 0,2-1 0,-2 0 0,1 0 0,0 0 0,0 0 0,-1 1 0,0-2 0,1 1 0,-1 0 0,0 0 0,0-2 8,-1 1-8,2 2 1,-2-1-1,0 1 1,0-2-1,-2 2 1,2 0-1,0-1 1,0 1-1,-1-2 1,1 2-1,-1 0 1,1-1-1,-1 1 1,1 0-1,-2-1 1,1 1-1,1 0 1,-1-1-1,-1 1 1,1 0-1,0-1 8,-1 0-19,1 0 0,-2 1-1,2 0 1,0-1-1,-1 1 1,0 0 0,0-1-1,1 1 1,-2 0-1,2 1 1,-2-2 0,2 1-1,-2 1 1,2-1 0,-2 1-1,1 0 1,0-2-1,0 2 20,-1 0-5,2 0 0,-2 2 0,2-2-1,-2 0 1,2 1 0,-1-1 0,0 1 0,0-1-1,1 2 1,-2-2 0,2 1 0,0 0-1,-1 1 1,1-2 0,0 1 0,-1 0 0,1 1-1,0-1 1,-1 0 0,1 1 0,0 0 5,-5 4-5,2-1 0,0 2 0,2-2 0,-2 2 0,1-1 0,0 1 0,1 0 1,-1-1-1,2 2 5,-1-6 24,2-1 0,0 2 0,0-2 0,0 0 1,0 2-1,0-2 0,0 0 0,0 2 0,0-2 0,2 1 1,-2 0-1,0 0 0,1-1 0,-1 0 0,1 2 0,1-2 1,-2 1-1,1-1 0,0 0 0,1 1 0,-1-1 0,0 0 1,1 1-1,-1-1 0,0 0 0,1 1 0,-1-1 1,0-1-1,1 1 0,0 1 0,0-2 0,-1 1 0,0-1 1,2 1-1,-2-1 0,2 0 0,-2 2 0,2-2-24,1 0 0,1 0 0,-1 0 0,0 0-1,2 0 1,-2-2 0,0 1 0,0 1-1,1-1 1,-1-1 0,0 1 0,0-2-1,0 2 1,0 0 0,-1-2 0,1 0-1,0 1 1,-2-1 0,2 0 0,-1 1-1,-1-1 1,2 0 0,0-2 0,-2 3 2,-2-1-1,1 0 1,-1 1 0,0-1-1,0 0 1,1 2 0,-1-2-1,0 1 1,-1-1 0,1 0-1,0 1 1,-1-1 0,1 0 0,-2 1-1,2 0 1,-1 0 0,0-1-1,-1 0 1,1 2 0,0-2-1,-1 1 1,1 0 0,-2-2-2,-2-1-64,0-2 1,-2 1 0,2 0-1,-2 1 1,2 0 0,-8-5 63,10 9-3,2 0 1,-2-1 0,2 2 0,-2-1 0,0 0-1,2 1 1,-2-2 0,1 2 0,0-1-1,0 1 1,-1 0 0,2 0 0,-2 0 0,0 0-1,1 0 1,-1 0 0,2 0 0,-2 0-1,0 1 1,2-1 0,-2 2 0,1-2 0,0 1-1,0 0 1,-1-1 0,2 2 0,-2-1-1,2 0 1,-1 1 0,0-1 0,0 0 0,1 1-1,0 0 1,-2 0 0,0 0 2,1 2 9,0-1 0,0 1 0,-1-1 0,2 1 1,-2 0-1,2 0 0,-1 0 0,1-2 0,0 2 0,-1 0 0,1 0 1,1 0-1,0 0 0,-1 2 0,1-2 0,1 0 0,-1 0 0,0 0 1,1 1-10,1-2 12,-2 1 0,1 0 1,0-2-1,2 2 0,-2 0 0,1-1 1,0-1-1,1 2 0,-2-1 1,2 0-1,0-1 0,-1 1 1,1 0-1,1-1 0,0 2-12,-1-2 25,-1-1 0,2 0 0,-1 1 0,0-1-1,-1 0 1,2-1 0,-1 2 0,0-2 0,1 0-1,-2 1 1,1-1 0,1 0 0,-1 0 0,1 0-1,-2-1 1,1 1 0,1-2 0,-1 2 0,2-1-25,3-2-47,0 1 0,0-2 1,0 1-1,-1-1 1,0 0-1,0 0 1,0 0-1,-1-1 1,0-1-1,0 1 1,4-3 46,-9 6-16,2-1 0,-1 0 0,0 1 0,0-1 1,0 0-1,-1-1 0,0 2 0,1-1 0,-1-1 1,0 1-1,1 1 0,-2-2 0,1 1 0,-1-1 1,0 1-1,0-1 0,0 2 0,0-2 0,0 1 1,0-1-1,-1 1 0,-1-1 0,2 2 0,-1-2 1,0 1-1,-1 0 0,0-2 16,-1 0 7,0 1 0,-1 0 0,2 0 0,-2 0 0,0 0 0,0 0 0,0 1 0,0-1 0,0 1 0,0 1 0,-2-1 0,2 0 0,-1 1 0,0-1 0,1 2 0,-1-1 0,-1 1 0,1 0 0,0-1 0,-3 1-7,4 0-41,0 1 1,0 0 0,0 0 0,-2 0-1,2 0 1,0 0 0,0 1 0,0-1-1,0 1 1,0 1 0,0-1 0,0 0-1,0 1 1,0-1 0,0 2 0,0-2 0,2 2-1,-2-1 1,1 1 0,-1 0 0,1-1-1,1 1 1,-2 0 0,1-1 0,2 2-1,-3 0 41,1 2-2,2-2 0,-1 0 0,0 1 0,0-1 0,2 0 0,-1 1 0,0-1 0,1 2-1,0-2 1,0 1 0,0-1 0,0 1 0,1 1 0,-1-2 0,1 0 0,1 1 0,-1-1 0,0 1 2,2 1 37,-2 0 0,2 0 1,0 0-1,1-1 0,-2 1 1,2-1-1,0 0 1,0 1-1,0-2 0,2 1 1,-2-1-1,1 1 0,2 1-37,-6-5-6,2 0 0,-1-1 0,1 2-1,-2-1 1,2 0 0,0-1 0,-1 2 0,1-2-1,0 1 1,-1-1 0,1 0 0,0 0 0,-1 0-1,1 0 1,0 0 0,1 0 6,0-1 10,0-1 1,1 2-1,-1-1 0,0-2 1,0 2-1,1 0 0,-1-2 1,0 2-1,2-3-10,-1 0 7,0 1 1,-1-1-1,1 0 0,-1 0 1,0-1-1,0 1 0,0-2 1,0 2-1,0-1 0,-1 0 0,0 0 1,-1-1-1,1 1 0,0-2-7,-2 3-2,-1 0 0,0 2 0,0-2 0,1 0 0,-2 1 0,1-1 0,0 1 0,-1-1 0,1 0 0,-2 2 0,1-2-1,0 1 1,-1-1 0,1 1 0,0 1 0,-1-2 0,0 1 0,-2-2 2,1 1 13,-1 0 1,1 0-1,-1 1 0,0-1 1,-1 0-1,1 1 0,0 1 1,-1-1-1,1 0 0,-1 1 1,-1-1-1,-2 0-13,7 2 1,0 1 0,-2-1 0,2 1 0,-2-2 0,2 2 0,-2 0 0,2 0 0,-2 0 0,2 0 0,-2 0 1,2 0-1,-2 0 0,2 0 0,-2 0 0,2 2 0,-1-2 0,0 1 0,0-1 0,0 1 0,0-1 0,0 2-1,0-1-4,0 2 1,0-2-1,0 0 0,0 2 0,1-2 0,-2 2 1,2-2-1,0 2 0,-1 0 0,1-1 0,0 0 1,-1 0-1,1 4 4,-2 2 13,2-2 1,0 2 0,-1 0 0,1 0-1,1 0 1,0 0 0,0 0-1,0 0 1,3 4-14,-2-5 12,0 0 0,2-1 0,-2 1-1,2-1 1,1 0 0,-1 0 0,1 0 0,-2 0 0,6 4-12,-6-8 15,0 0 0,0 0 1,-1 0-1,2 0 1,-2 0-1,2-1 0,-1 0 1,0 1-1,0-1 1,1 0-1,0 1 1,-1-1-1,1 0 0,0-1 1,-1 2-1,1-2 1,0 0-1,-1 1 0,1-1 1,0 0-1,-1 0 1,1 0-1,0 0 0,-1 0 1,1-1-1,-1 1 1,1-2-16,5 1-77,-1-2 1,-1 1 0,1-1-1,-2-1 1,2 1 0,0-1 0,-2 0-1,0-1 1,6-3 76,-7 4-36,0 1 0,0-1-1,0 0 1,-1 0 0,-1 0 0,2-1 0,-1 1-1,0 0 1,-2-1 0,2 1 0,-2-1 0,0-1-1,2 0 37,-3 2 36,0 0-1,0 0 1,0 0-1,0 0 1,-1 0-1,-1 0 1,2 0-1,-1 0 1,0 0-1,-2 0 1,2 0-1,-1 0 1,0 0-1,-1 1 1,2-1-1,-5-1-35,4 1 18,-1 1 0,-1-1 0,1 1 0,-1-1 0,2 2 0,-2-1 0,0 0 0,0 1 0,0 0 0,0 0 0,0 0 0,0 0 0,-2 0 0,2 1 0,-2 0-18,2 1-8,1 0 1,0 0 0,1 0 0,-2 0 0,1 0 0,0 1-1,1-1 1,-1 1 0,-1 1 0,2-1 0,-1 0 0,0 1 0,1-1-1,-1 0 1,0 1 0,2-1 0,-2 2 0,1-2 0,0 2-1,0-2 1,0 2 0,0-2 0,0 2 0,0 1 7,-2 1 0,0 0 0,1 1 0,-1 0 0,1 0 0,1-1 0,-1 2 1,2-1-1,-1 0 0,0 0 0,0 5 0,2-7-3,0 0-1,0 0 1,0 0 0,0 0-1,2 0 1,-2 0 0,1 0-1,0 0 1,1 0-1,-1 0 1,0 0 0,2 0-1,-2-2 1,2 2 0,0 0-1,-2-1 1,2 1 0,1-1-1,-2 1 4,1-3 21,0 2 0,-1-2 1,2 2-1,-1-2 0,0 0 0,-1 1 0,2-1 0,-1 0 0,1 1 0,-1-1 0,0 0 0,0-1 1,1 2-1,0-2 0,-1 0 0,1 0 0,-2 0 0,2 0 0,0 0 0,-1-2 0,1 2 0,-1-1 1,1 1-1,0-1-21,1-1-16,0 0 1,1 0-1,-1 0 1,0-1-1,-1 0 1,2 1-1,-2-2 0,1 1 1,-1-1-1,0 0 1,4-3 15,-7 6 7,-1 0-1,2-1 1,-1 1 0,0-2-1,1 2 1,-2 0 0,1-1-1,-1 1 1,1-1 0,-1 0-1,0 1 1,2-2 0,-2 2-1,0 0 1,0-1 0,0 0-1,0 0 1,0 1 0,0-2-1,0 2 1,0 0 0,-2-2-1,2 2 1,-1-1 0,1 1-1,-1-2 1,1 2 0,-2 0-1,1-1 1,0 1 0,1 0-1,-2-1 1,1 1 0,0 0-1,-1-1 1,0 0-7,-9-6-12,-1 0 0,0 0-1,0 0 1,0 1 0,-1 2 0,-1-1 0,-5-2 12,17 7-16,0 1 1,-1-1 0,2 1 0,-2-2 0,0 2 0,1 0 0,-1-1 0,0 1-1,2 0 1,-2 0 0,1 0 0,-1 0 0,0 1 0,1-1 0,0 0-1,0 2 1,-1-2 0,0 1 0,2 0 0,-2-1 0,1 2 0,0-1-1,0 0 1,0 1 0,0-1 0,0 0 0,1 1 0,-2-1 0,2 2 0,0-2-1,-1 0 1,1 2 0,0-2 0,-1 2 0,1-2 0,0 3 15,-2 3-16,0-2 0,1 1 0,0 0 0,1 0 0,0 0 0,-1 0 0,1 0 0,1 1 0,0-2 0,0 2 0,0 0 1,1-2-1,1 4 16,-1-4 11,0 1-1,1-1 1,-1 0 0,2 1 0,-1-1 0,1 0 0,0 1 0,-1-2 0,2 1-1,0 2-10,-1-6 30,-2 2 0,2-2 0,0 0 0,-1 2 0,0-2 0,0 1 0,1-1 0,0 0 0,-1 1 0,1-1 0,0-1 0,-1 1 0,1 1 0,1-2 0,-1 0 0,-1 1 0,1-1 0,0 0 0,1 0 0,-2 0 0,1 0 0,0-1-30,6-1-8,0 1 0,0-2 0,-1 1 0,2-1 0,-2-1 0,0 0 1,0 0-1,0 0 0,0-1 0,0 1 0,-2-2 0,2 0 0,-1 0 1,-2 0-1,2-1 0,-2 0 0,2 1 0,-2-1 0,3-6 8,-6 10 6,-1 1-1,-1 0 1,1 0 0,1-1-1,-2 0 1,1 2-1,-1-2 1,0 1-1,0-1 1,1 0 0,-1 1-1,-1 0 1,1 0-1,0-1 1,0 0-1,-1 1 1,-1-2-6,1 0 18,0 1 0,-1 0 0,0-1 0,0 2-1,0-1 1,0 0 0,0 1 0,-1-1 0,0 0 0,1 2 0,-1-2 0,-1 1-18,-3-2 37,1 0 0,-2 0 1,0 0-1,0 0 0,1 1 1,-2 0-1,1 1 0,0 0 1,0 0-1,-8-1-37,10 3-28,0 0 1,0 1-1,0-1 1,0 2-1,1-1 1,0 0-1,-2 1 1,2-1-1,0 2 1,-1-2-1,1 2 1,0-1-1,-1 1 0,2 0 1,-1 1-1,1-2 1,-1 2-1,1 0 1,0 0-1,-2 3 28,1-2-9,1 1-1,0-1 1,0 0-1,0 1 0,0 0 1,1 0-1,-1 0 1,2 0-1,0 0 0,0 1 1,0 0-1,1-1 1,0 1-1,-1-1 1,2 1-1,0 2 10,0-3-7,0-1 0,2 0 0,-1-1-1,-1 2 1,3-2 0,-2 1 0,0-1 0,2 1 0,-2-1 0,2 2 0,2 0 7,-3-4 19,-1 0 1,0 0-1,1-1 1,0 0-1,0 1 1,-1-1 0,2 0-1,-2 1 1,2-1-1,-2 0 1,2-1-1,-2 2 1,2-1-1,-2-1 1,2 0 0,-1 1-1,0-1 1,0 0-1,1 2 1,-2-2-1,2 0 1,0 0-1,-2 0 1,2-2 0,-1 2-1,1 0 1,-2-1-1,3 1-19,4-3 16,2-1 0,-2 2-1,0-2 1,1 0 0,-3-2-1,2 2 1,0-1 0,3-3-16,-2-1-99,2 1 0,-2-2 1,1 1-1,-2-2 0,4-3 99,-10 10-1,1 1 0,0-1 0,-2 0 1,2 0-1,-2 0 0,0 0 0,1 0 0,-1 0 0,0 0 0,1 0 0,-2 0 0,1 0 0,-1-1 0,0 1 0,0 0 0,0 0 0,-1 0 0,1-1 0,-2 1 0,1 0 1,0 0-1,-1 0 0,1 0 0,-2 0 0,2 0 0,-2 1 0,1-1 0,-1 0 0,0 1 0,1-1 0,-1 2 0,0-1 0,-1-1 0,-1 0 1,1 0-17,0 1 1,-1-1-1,1 2 0,-2-1 0,2 0 0,-1 1 0,0 0 1,1 0-1,-2 0 0,-3 0 17,6 2 0,1 0 1,-1-2-1,0 2 0,1 0 1,-1 0-1,1 2 0,-1-2 1,2 0-1,-2 1 0,0-1 1,1 1-1,-1-1 0,0 2 1,2-1-1,-2 0 0,1 1 1,0-1-1,0 0 1,-1 1-1,2-1 0,-1 0 1,0 1-1,0 0 0,1 0 0,-8 8 9,-1 2-1,2-1 0,0 1 1,2 0-1,-1 1 1,0-1-1,2 2 0,1-1 1,0 0-1,0 1 0,1-1 1,1 0-1,0 0 1,1 3-9,1-8 38,1 0 0,-1 0 0,2 0 0,0 0 1,0 0-1,0-1 0,1 1 0,1 3-38,-3-9 5,1 0 0,-1 0-1,0 1 1,1-2 0,-1 1-1,0 0 1,2 0 0,-2-1-1,1 2 1,0-2 0,0 0-1,0 1 1,2 0-5,-2-2 4,-1 2 1,2-2-1,-2 0 0,0 1 1,2-1-1,-2 0 0,2 0 1,-2 0-1,1 0 0,0 0 1,0 0-1,0 0 0,0 0 1,-1 0-1,2-1 1,-2 1-1,2-2 0,-2 2 1,0-1-1,2 1-4,4-4-3,-1 0 0,0 0 0,0-1 0,0 1 0,-1-2 1,0 2-1,0-1 0,-1-2 0,2 2 0,-2 0 0,0-2 0,0 2 0,-2-2 0,1 0 1,1 1-1,-3-1 0,2 0 0,-2 1 0,2-1 0,-3-1 0,1 1 0,1 1 0,-2-2 1,-2-3 2,2 7 14,-2 0 1,0 0 0,1 0 0,0 0-1,-2 0 1,0 0 0,1 0 0,-1 2-1,0-2 1,1 1 0,-1-1 0,-1 1-1,1 1 1,-1-1 0,0 0 0,0 1-15,2-1 10,-1 2 1,1-1 0,-1 0 0,-1 0 0,1 1 0,1 0 0,-2-1-1,1 1 1,-1 1 0,1-1 0,-1 1 0,2-2 0,-2 2 0,0 0-1,1 0 1,-1 0 0,1 0 0,-1 0 0,0 2 0,2-2 0,-4 1-11,2 0-27,0 2 1,0 0-1,0-2 1,0 2-1,0-1 1,0 1-1,2 1 1,-2-1-1,1-1 0,0 2 1,-1 0-1,2-1 1,-1 1-1,2 0 1,-2 0-1,0 0 1,2 0 26,0 0-19,-1-1 0,1-1 0,1 2 0,-1-1 0,1-1 1,-2 2-1,2-1 0,0 1 0,0-1 0,0-1 0,0 2 0,2-1 0,-2 1 0,1-1 0,-1-1 1,1 2-1,1-1 0,-1 0 0,0 1 0,1-2 0,0 1 0,0 0 0,2 1 19,-3-3 12,0 0-1,1 2 0,-1-2 1,0-1-1,1 2 1,-1-1-1,2 0 0,-2 1 1,0-2-1,2 1 1,-2 0-1,1-1 0,0 2 1,0-2-1,0 0 1,0 1-1,2-1-11,0 0 30,-2 0 1,2 0-1,-1 0 1,1-1-1,-1 1 0,1 0 1,-2-2-1,2 1 0,-1 0 1,1-1-31,7-3 39,-1 0 0,0-1 0,-1 0 0,0-1 1,8-6-40,-11 7-53,-1 2 0,0-1 0,1-2 0,-2 2 0,1 0 0,-1-2 0,0 2 0,0-2 1,-1 1-1,1-1 0,-2 0 53,0 3-21,-1 0 1,-1 0-1,1 0 1,-1-1-1,2 1 1,-2 0 0,0 0-1,0 0 1,-2 0-1,2 0 1,-1 0-1,0 0 1,1-1-1,-2 2 1,0-1-1,0 0 1,1 0-1,-2 0 1,-1-3 20,0 2 15,2 0 0,-2-1 0,0 2 0,-2-1 0,2 1 0,-1 0 0,1 0 0,-4-3-15,5 6 20,2 1 0,0-1 1,-2-1-1,2 2 0,-2-1 1,2 1-1,-1 0 0,0-1 1,1 1-1,-2 0 0,2 0 1,-2-2-1,0 2 0,2 0 1,-2 2-1,2-2 0,-2 0 1,2 0-1,-2 1 0,2-1 1,0 0-1,-2 1 0,2 1 1,-2-2-1,2 1 0,-1 0 1,0-1-1,0 2 0,1-1-20,-4 3-17,-1 1-1,1-1 0,0 2 1,-1-1-1,2 0 1,0 1-1,0-1 1,0 2-1,0-2 0,2 2 1,-1-2-1,0 2 1,1-1-1,-2 6 18,2-4-4,1 0 0,0 0 1,-1 0-1,2 2 0,-1-2 0,2 0 0,-1 0 1,2 0-1,-1 1 0,0-1 0,3 6 4,-2-11 13,-1 0 0,0-1 0,1 1 0,-1 0 0,0-1 0,1 1 0,0-2 0,0 2 0,0 0 0,0-2 0,0 2 0,1-2-1,-2 2 1,2-2 0,0 0 0,-1 2 0,4-2-13,-5 1 13,2-1 0,-1-1 0,1 1 0,0-1 0,-1 0 0,1 2-1,-2-2 1,2 0 0,0 0 0,-1 0 0,1 0 0,0-2 0,-1 2 0,1 0 0,0-1-1,-2 1 1,2-1 0,-1-1 0,1 2 0,-2-1 0,3-2-13,2 1-23,-1-1 0,0-1 0,-1 0 0,1 0 0,1 0 0,-2 0 0,0 0 0,0-1 0,0 1 0,1-4 23,-4 6-11,1 0 1,-1-1-1,0 2 1,-1-2-1,2 0 1,-1 2 0,-1-1-1,1-1 1,-1 0-1,0 2 1,0-2-1,0 1 1,0-1 0,0 0-1,0 1 1,0 0-1,0 0 1,-1-1-1,1 0 1,-1 2 0,1-2-1,-2 1 1,1 0-1,0 0 1,-1-1-1,1 2 1,0-2 10,-3-2 46,-2-1 1,2 2 0,-1-1-1,0 1 1,-1 0-1,1-1 1,0 2-1,-2-1 1,2 0-1,-2 1 1,1 1-1,-1-1 1,0 0-47,2 2 15,0 0 1,-1-1-1,2 1 1,-1 1 0,0 0-1,-1-1 1,1 1-1,0 0 1,-1 1-1,1-1 1,0 1-1,-1 1 1,1-1 0,1 0-1,-1 1 1,-1-1-1,-3 4-15,6-3-23,-1-1 0,2 2 0,-2-1 0,1 1 0,0-2 0,-1 2 0,2 0 0,-1 1 0,0-2 0,2 1 0,-2 1 0,1-1 0,0-1 0,1 2 0,0 0 0,-2-1-1,2 1 1,-1 1 23,2-3-3,0 0 0,0 1 0,-1 0-1,1-2 1,0 2 0,1-1 0,-1 1 0,0 0-1,0-2 1,2 2 0,-2-1 0,1 0-1,0 0 1,-1 1 0,2-2 0,-1 2-1,0-2 1,1 2 0,-1-2 0,2 0-1,-2 2 1,0-2 0,1 1 0,0-1-1,0 2 1,0-2 0,0 0 0,0 1 0,1-2-1,0 1 4,-1 0 15,1 1 0,1-1 0,-1 0 0,-1-1 0,2 2 0,-1-2-1,0 1 1,1-1 0,-2 0 0,2 0 0,-1 0 0,1 0 0,-1 0 0,1-1-1,-2 1 1,1-2 0,1 2 0,-1-1 0,-1 0 0,2-1 0,-1 1 0,0 0-1,-1-1 1,1 0 0,0 0 0,-1 1 0,1-2 0,-2 2 0,3-3-15,-1 1-14,0 1 1,-1-1-1,1 1 0,0-2 1,-1 1-1,0-1 1,0 1-1,0-1 1,-1 0-1,0 0 1,1 2-1,-1-2 1,0 0-1,1 0 0,-2 0 1,0 0-1,0 0 1,1 0-1,-2 0 1,1 0-1,0 0 1,-2-3 13,1 3-28,0 1 0,-1 1 0,1-2 0,-2 1 0,2 0 0,-2 1 1,2-1-1,-2 0 0,1 1 0,0-1 0,0 0 0,-1 1 0,-1 0 0,1 0 1,1 0-1,-1 0 0,-1 0 28,3 1 3,-1 1 0,0-1 0,0-1 1,0 2-1,0 0 0,0-1 0,0 1 0,0 0 0,0-1 1,0 1-1,0 0 0,0 0 0,0 0 0,0 1 0,0-1 1,0 0-1,0 0 0,0 1 0,0-1 0,1 2 0,-2-2 1,2 1-1,-2-1 0,2 1 0,0 1 0,-1-1 0,0 0 1,0 1-1,1-1 0,-2 0-3,-1 5-30,0-1 0,0 0 0,0 1 1,0 0-1,2 0 0,-1 0 0,0 0 0,1 0 0,-1 1 1,2 0-1,-1-1 0,1 1 0,0-2 0,1 3 30,-2 2-54,2-2 1,0 1-1,2-1 0,-2 1 1,1-1-1,2 1 0,-2-1 1,2 0-1,-1 0 0,5 7 54,-6-12 39,1-1-1,0 2 1,0-1-1,0 0 1,1-1-1,-2 1 1,2 0-1,0-1 1,1 0-1,-2 0 1,1 1-1,0-2-38,-1 1 26,0-2 0,-1 1-1,0 0 1,2-1-1,-2 2 1,2-2 0,-2 0-1,1 1 1,0-1 0,0 0-1,0 0 1,0 0 0,0 0-1,0 0 1,0 0 0,0 0-1,0 0 1,0-1-1,-1 1 1,2 0 0,-2-2-1,2 2 1,-2-1 0,0 0-26,9-5-32,-4 1 0,2-2 0,0 1 0,-1-1 0,0 0 0,-1 1 0,0-2 0,0 0 0,0 0 0,-3 0 0,3 0 0,-2-2 0,0 2 0,-2-1 0,2-3 32,-2 6 6,-1-1 1,0 2-1,-1-2 1,0 2 0,0-2-1,0 0 1,0 2-1,-1-2 1,0 1 0,-1 0-1,1 0 1,-2 0-1,2 0 1,-2 0 0,-1 1-1,2 0 1,-1-1-1,-1 1 1,0 0 0,0-1-1,-1 1-6,5 4 1,-1 1-1,1 0 1,0-2-1,-2 2 0,2 0 1,-1-1-1,1 1 1,-1 0-1,1 0 1,-2-1-1,2 1 1,0 0-1,-1 0 0,1 0 1,-1 0-1,-1 0 1,2 0-1,-1 0 1,1-2-1,-1 2 1,1 0-1,-2 2 0,2-2 1,-1 0-1,1 0 0,-3 0 0,2 1-1,0-1 1,-1 1-1,2-1 0,-1 2 1,0-2-1,-1 1 1,1 0-1,0-1 0,-1 2 1,2-1-1,-1 0 1,-4 5-5,1 0 0,0 0 0,0 0 0,0 4 5,4-10 0,-7 13 13,2-1 0,1 1 0,0 1 0,-3 10-13,6-16 12,-1 0-1,1 0 1,1 1-1,0-1 1,0 0-1,0 0 1,1 1-1,2 3-11,-3-11 7,0 1-1,0-1 0,1 0 1,-1 1-1,0-1 0,2 0 1,-1 1-1,-1-1 0,1 0 1,-1 1-1,2-1 0,-1 0 0,0 1 1,-1-1-1,2 0 0,-1-1 1,0 2-1,1-1 0,-1 0 1,0-1-1,1 2-6,-1-2-10,2 0 0,-2 1 0,0-1 1,1 0-1,0 0 0,0 0 0,-1 0 0,0 0 0,2 0 0,-2 0 1,1-1-1,-1 1 0,0 0 0,2-2 0,-2 2 0,1-1 0,-1 1 10,7-4-68,0 0-1,-1-1 0,1 1 0,-2-2 0,1 1 0,5-7 69,-6 5-45,1 2-1,-2-2 1,1-1 0,-1 2-1,0-1 1,-1-1-1,4-6 46,-6 11 1,-1 0-1,0 1 0,-1-1 0,2 0 0,-2 1 0,1-1 0,-1 0 1,0 1-1,0-1 0,0-1 0,0 1 0,-1 1 0,1-1 0,0 0 0,-2 1 1,2-1-1,-1 0 0,0 1 0,-1-1 0,1 0 0,0 1 0,-1-1 0,1 2 1,-2-2-1,-1-1 0,2 0-52,-2 0-1,0 1 1,0-1 0,-2 2 0,2-2 0,0 1 0,-1 0 0,0 1 0,1 0-1,-1 0 1,-1 0 0,-2 0 52,4 0-40,0 2-1,0-1 0,0 1 0,0 0 1,0 0-1,0 0 0,0 0 1,0 0-1,0 1 0,0-1 1,0 2-1,0-1 0,2 0 0,-2 1 1,0-1-1,0 0 0,-2 3 41,-2 0 26,2 0-1,-1 2 1,0-1 0,1 0-1,-1 1 1,2 0-1,-1 0 1,1 0-1,0 1 1,1 0-1,-2-1 1,2 2-26,3-4 21,-2 0 1,2 0-1,0 0 1,-1 0-1,1 0 1,1 0-1,-1 0 1,1 0-1,0 2 0,-2-2 1,4 0-1,-2-1 1,0 3-1,1-2 1,-1 0-1,1 0 1,1 0-1,-1 0 0,0 0 1,2 0-1,-2 0 1,2 0-1,1 1-21,-3-2-7,1-1-1,0 0 0,0 0 1,0 1-1,1 0 0,-2-2 0,2 2 1,0-2-1,-1 0 0,1 2 1,0-2-1,-1 1 0,1-1 1,0 0-1,1-1 0,-2 2 1,1-1-1,1-1 0,-1 1 1,-1-1-1,2 0 0,-1 2 8,2-4-10,1 2 0,-2-1 0,1 1 0,0-1 0,-1-1 0,2 1 0,-2 0 0,1-2 0,-1 2 0,0-2 0,0 0 0,0 2 0,0-2 0,1-1 10,6-4 9,-2 0-1,0 0 1,1-1-1,-1 0 1,-1-1-1,0 1 1,-1-1-1,1-1 1,-2-2-9,-2 7 10,-1 1 0,0-2 0,-1 2 0,0-2 0,0 1 0,0-1 0,-1 2 0,-1-2-1,1 0 1,-1 1 0,0-1 0,0 0 0,-1 1 0,1-1 0,-1 0 0,-1 2 0,0-2 0,0 1-10,1 3-32,1 2-1,-1-1 1,-1 0-1,2 0 1,-1 1 0,0 0-1,-1-1 1,2 1-1,-1 0 1,0-1-1,-1 1 1,0-2 32,0 3-15,2 0 1,-1 0-1,1 0 0,-1-1 1,1 1-1,0 0 0,-2 0 1,1 0-1,1 0 0,-1 0 1,1 0-1,-2 0 0,2 0 1,-1 0-1,1 0 0,-1 0 1,1 1-1,0-1 0,-2 0 1,2 0-1,-1 0 0,1 0 0,-1 2 1,1-2-1,-2 0 0,2 1 1,0-1-1,-1 0 0,1 1 1,0-1-1,-1 0 0,1 2 1,0-2-1,-2 0 0,2 1 1,0 0 14,-5 5 47,1 0 0,0 1 0,0 0 0,0-1 0,1 2 0,1-1 0,-1 0 0,0 6-47,0 0-10,0 2 0,2-2 0,-1 1 0,2 4 10,3-4-669,2-13-191,2-6-337,3-17-1229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16:49:31.826"/>
    </inkml:context>
    <inkml:brush xml:id="br0">
      <inkml:brushProperty name="width" value="0.1" units="cm"/>
      <inkml:brushProperty name="height" value="0.1" units="cm"/>
      <inkml:brushProperty name="color" value="#574741"/>
    </inkml:brush>
  </inkml:definitions>
  <inkml:trace contextRef="#ctx0" brushRef="#br0">179 241 2816,'0'0'31,"0"0"0,0 1 0,0-1 0,0 2 0,0-2 0,0 0 0,0 1 0,0-1 0,0 0 0,0 1 0,0-1 0,0 2 0,0-2 0,-2 0 0,2 1 0,0-1 0,0 0 0,0 1 0,-1-1 0,1 0 0,0 2 0,0-2 0,-1 0 1,1 0-1,0 1 0,-2-1-31,2 0 49,0 0 1,-1 0 0,1 0 0,-1 0 0,1 0 0,0 0-1,-2 0 1,2 0 0,-1-1 0,1 1 0,0 0 0,-1 0-1,1 0 1,0 0 0,-2 0 0,2-2 0,0 2 0,-1 0 0,1 0-1,0-1 1,-1 1-50,-1-1 93,1-1-1,0 1 0,-1 0 1,1-1-1,0 1 0,1 0 1,-2-1-1,1 0 1,0 0-1,1 1 0,-2 0 1,2-2-1,-1 2 0,1-2-92,0 0 2,-1 1-1,1 0 0,-2 0 1,2-1-1,-1 0 0,0 2 1,-1-2-1,1 1 0,0 0 1,-1 0-1,1 0 0,0 1 1,-2-2-1,2 2-1,1 0 2,-2 1-1,2-2 1,0 2-1,-1-1 1,1 1-1,-1 0 1,1-1-1,-2 1 0,2 0 1,-1-2-1,1 2 1,-1 0-1,1 0 1,-2-1-1,1 1 1,1 0-1,-1 0 1,1 0-1,-2 0 1,1 0-1,1 0 1,-1 0-1,1 0 1,-2 0-1,1 0 1,1 0-1,-1 0 1,1 0-1,-2 0 1,1 0-1,1 0 1,-1 1-1,1-1 1,-2 0-1,2 0 0,-1 2 1,1-2-1,-1 0 1,1 1-1,-2-1 1,2 1-1,0-1 1,-1 0-1,1 2 1,-1-1-2,-1 0 44,1 2 1,1 0 0,-1-2-1,1 2 1,-2-1 0,2 0-1,-1 0 1,1 1-1,0 0 1,0-2 0,0 2-1,0-1 1,0 1 0,0-2-1,1 2 1,-1 0-1,2-2 1,-2 2 0,1-1-1,0 0 1,-1 0-1,2 0 1,-1 0 0,0 0-1,1 0 1,-1 0 0,2 0-1,-2 0 1,0-1-1,2 2-44,-2-3-18,1 0 0,-2 0 0,1 1-1,0-1 1,1 0 0,-1 0-1,0 0 1,-1 0 0,2 0-1,-1 0 1,0 0 0,1 0-1,-1 0 1,-1-1 0,1 1 0,1 0-1,-1 0 1,0-2 0,-1 2-1,2 0 1,-1-1 0,-1 1-1,1-1 1,1 1 18,20-19-2,-18 16 1,2-2-72,-1-2 1,0 2-1,0-2 1,1 2-1,-2-2 1,1-2 72,-4 6-26,1 2 0,-1-2 1,0 1-1,1-1 0,-2 1 0,1 0 1,-1 0-1,1-1 0,-1 0 1,0 1-1,0-1 0,0 0 0,0 1 1,0-1-1,0 0 0,-1 2 1,1-2-1,-1 1 0,1-1 0,-2-1 26,1 4-4,1-1-1,0 1 0,0 0 1,0-2-1,0 2 0,0 0 1,-1 0-1,1-1 1,0 1-1,0 0 0,-2 0 1,2 0-1,0-1 0,0 1 1,-1 0-1,1 0 0,0 0 1,0 0-1,-1 0 0,1 0 1,0-2-1,-2 2 0,2 0 1,0 0-1,-1 0 0,1 0 1,0 0-1,-1 0 0,1 0 5,-12 7-66,8-4 142,1-1 0,2 1 0,-2 0 0,1-1 0,-1 1 0,2 0 0,-1 1-76,0 2 48,-1 1 1,0 0-1,2-1 0,0 1 1,1-1-1,-2 1 0,2 1 0,0-1 1,0-1-1,2 1 0,-2 0 1,1 1-1,2-2 0,-2 1 1,2 0-1,-1-1 0,1 0 0,0 0-48,-2-4 26,-1-1-1,1 0 0,-1 1 0,2-1 0,-1 0 0,-1 1 0,1-1 1,1 0-1,-1 1 0,0-1 0,0-1 0,1 1 0,-1 1 0,0-2 1,1 1-1,-1-1 0,0 1 0,1-1 0,-1 2 0,0-2 0,1 0 1,0 1-1,0-1 0,-1 0 0,0 0 0,2 0 0,-2 0 0,1 0 1,-1 0-1,0 0 0,3-1-25,-2 1-26,0-2 0,1 1-1,0 1 1,-1-1 0,0-1 0,0 1 0,1 0 0,-2-1 0,2 0-1,-2 0 1,2 1 0,-2-2 0,1 2 0,-1 0 0,2-2 0,-2 0-1,0 2 1,1-2 0,-1 1 26,0-2-9,1 0 0,-2 0 0,1 1 1,0-1-1,-1 0 0,0 0 0,2 0 0,-2 0 0,-2 0 0,2 0 0,0 1 0,-1-1 1,0 0-1,1 0 0,-2 0 0,1 2 0,-2-2 0,2 0 0,0 1 0,-2-1 0,2 1 1,-2-1-1,0 2 0,1-1 0,-1 0 0,0 1 0,-1-1 0,2 1 0,-1-1 0,-4-1 9,6 3-4,0 1 0,-1-2-1,0 2 1,0-1 0,1 1-1,0-1 1,-1 1-1,1 0 1,-2-2 0,2 2-1,0 0 1,-1 0 0,0 0-1,0 0 1,1 0-1,0 0 1,-2 0 0,2 2-1,-2-2 5,2 1-41,-2-1-1,1 1 0,-1 1 0,0-1 0,1 0 1,0 1-1,0-1 0,-1 0 0,2 2 0,-2-2 1,2 2 41,-5 2-70,2 0 1,-1 1-1,1 0 1,1 0-1,-1 0 1,2 1-1,-2-2 1,1 3 69,0-1 112,2 1 0,0-1 1,-2 1-1,3-2 1,-1 4-113,1-9 41,0 2 0,0-1 0,0 1 0,0 0 1,0-1-1,1 1 0,-1 0 0,0-2 1,1 2-1,1-1 0,-2 1 0,1-2 0,0 2 1,1 0-1,-1-2 0,2 3-41,-2-3 9,-1-1 0,0 0 0,1 2 0,-1-2-1,0 0 1,2 0 0,-2 1 0,1-1 0,-1 0 0,1 0-1,-1 0 1,2 1 0,-2-1 0,1 0 0,-1 0 0,1 0 0,-1 0-1,0 0 1,2 0 0,-2 0 0,1 0 0,-1 0 0,1 0 0,-1 0-1,2 0-8,0-1 13,0 1-1,-1-1 0,0 1 0,1-2 1,-1 1-1,0 1 0,1-1 1,-1-1-1,0 1 0,2 0-12,1-5 23,0 2 1,0-1-1,0 0 0,3-6-23,-6 8-3,7-10-15,-2 1 0,0-1 1,0-1-1,0-3 18,-5 14 9,0-1 0,-1 0 1,2 0-1,-2 2 0,1-2 0,-1 0 1,0 0-1,-1 1 0,1-1 0,0 0 1,-2 0-1,2 2 0,-1-2 0,0 0 1,-1 1-1,1-1 0,-2 1 0,2-1 1,-2 2-10,3 0-20,0 2 1,0 0-1,-1-1 1,1 1-1,-1-1 1,1 1 0,0 0-1,-2-2 1,2 2-1,-1 0 1,1-1-1,-1 1 1,1 0-1,-2 0 1,2-1-1,-1 1 1,1 0 0,-1 0-1,1 0 1,-2 0-1,1 0 1,1 0-1,-1 0 1,1 0 19,-2 0-51,0 0 0,0 0 0,1 1 0,0-1 0,0 0 0,-1 1 0,1-1 0,0 2 0,-1-2 0,1 1 0,0-1 1,-1 1 50,-2 3-29,0-1 1,0 1 0,2-1-1,-2 1 1,1 0 0,-2 4 28,2-4 122,0 0 1,1 1 0,0 0-1,0-1 1,0 1 0,1 1-1,0-2 1,1 1 0,-2 0-1,2 1 1,0-1 0,0 0-1,0-1 1,2 2 0,-2-1-1,1 0 1,0 1 0,1-2-1,-1 1 1,2 0 0,-1-1-1,1 3-122,-3-7 13,1 1-1,-1 1 1,2-1-1,-2-1 1,1 1-1,0 1 1,-1-2-1,2 1 1,-1-1-1,-1 1 1,1-1-1,1 2 1,-1-2 0,-1 1-1,1-1 1,1 0-1,-1 1 1,0-1-1,1 0 1,-1 2-1,-1-2 1,1 0-1,1 0 1,-1 0-1,0 0 1,1 0-1,-1 0 1,0 0-1,1 0 1,-1-2-1,0 2 1,-1 0-1,2 0 1,-1-1-1,0 1 1,1 0-1,-1-1 1,-1 1-1,1-2 1,0 2-1,1-1 1,-2 1-1,1-1 1,0-1-1,-1 2 1,2-1-1,-2 0 1,1 1-1,-1-2 1,1 1-1,-1 0 1,2 1-1,-2-2 1,0 1-1,1 0-12,0-5-27,1 2-1,-1-1 0,-1 0 0,1-1 1,-1 1-1,0 1 0,0-1 0,0-1 1,0 1-1,-1 0 0,0 1 0,1-2 1,-3 1-1,2 0 28,-1 2-18,1-1-1,0 1 1,-1 1 0,1-1 0,0-1 0,-2 1-1,2 1 1,-2-1 0,2 1 0,-2-1-1,1 2 1,-1-2 0,0 0 0,1 2 0,-1-2-1,-1 2 1,1 0 0,1-2 0,-2 2-1,1-1 1,-1 1 0,0 1 18,4-1 8,-1 1 0,-1 0 0,1 0 0,0 0 0,-1 0 0,1 0 0,0 0 0,-1 0 0,1 0 0,0 1 0,-1-1 0,1 0 0,1 0 0,-1 1 0,-1-1 1,1 0-1,0 2 0,-1-2 0,1 1-8,0 0 19,-2 2 0,2-2 0,-2 2 1,2-2-1,-2 2 0,2-2 1,-1 2-1,1-2 0,0 3-19,-2-1 24,2 1 1,-1 0-1,0 0 0,0 0 0,2 0 0,-1 0 0,0 0 1,1 0-1,0 1 0,-2-1 0,2 1-24,2-3 16,-2-2-1,0 0 1,0 1-1,0-1 1,0 1-1,0-1 1,0 0 0,0 2-1,0-2 1,1 0-1,-1 1 1,0-1-1,0 0 1,1 1 0,-1-1-1,0 0 1,0 2-1,2-2 1,-2 0-1,0 1 1,1-1 0,-1 0-1,0 0 1,1 0-1,-1 1 1,2-1-1,-2 0 1,1 0-16,0 0 5,1 0-1,-1 0 1,0 0-1,1 0 1,-1 0-1,0 0 1,1 0-1,-1 0 1,0-1-1,1 1 1,-1 0-1,0-1-4,6-2-59,0 0-1,-1-1 1,1 2 0,1-4 59,-7 5-2,5-3-47,-1 0 0,0 0 1,1-1-1,-1 1 0,0-2 1,-1 1-1,0 0 0,0 0 1,0-2 48,-3 4-21,1 1 0,0-1 0,-2-1 1,2 1-1,-1 1 0,0-1 0,-1-1 1,2 1-1,-2-2 21,0 4-1,0-1 0,0 0 0,0 0 0,0 1 0,-2 0 0,2-2 1,0 2-1,-1-1 0,1 1 0,-1-2 0,1 2 0,-2 0 0,1-1 0,1 1 0,-1 0 1,-1-1-1,1 0 1,0 2 4,1 0 1,0 0-1,0-2 1,-2 2 0,2 0-1,0 0 1,0-1-1,-1 1 1,1 0-1,0 0 1,-1 0 0,1-1-1,0 1 1,-2 0-1,2 0 1,0 0-1,-1 0 1,1 0 0,-1 0-1,1 0 1,0 0-1,-2 0 1,2 0-1,0 0 1,-1 0 0,1 0-1,0 0 1,-1 0-1,1 0 1,-1 0-5,1 1 5,-2-1 0,1 1-1,1-1 1,-1 2 0,-1-2 0,2 1 0,-1-1 0,1 1 0,-1 1 0,1-2-1,0 1 1,-2 0 0,2 1-5,-2 3-17,0-1 1,0 1-1,0 1 1,2-1-1,-1 2 17,1-7-3,-3 29-173,3-28 231,0 1-1,0 0 0,0-1 0,0 1 0,0-1 1,2 0-1,-2 2 0,0-2 0,1 1 1,-1-1-1,1 0 0,-1 1 0,2-1 0,-1 0 1,0 2-55,-1-2 8,2-1 0,-1 0 0,-1 0 0,1 2 0,1-2 0,-2 0 0,1 0 0,-1 0 0,1 0 0,1 0 0,-2 0 0,1 0 0,0 0 0,-1 0 0,2 0 0,-1 0 0,-1 0 0,1-2 0,0 2 0,-1 0 0,2 0 0,-2-1 0,1 1 0,0 0 0,-1 0 0,2-1 0,-2 1 0,1-2 0,-1 2 0,1-1 0,-1 1 0,0-1 0,2 1-8,2-4-72,-2 1 0,1-1 0,1 0 0,-1 2 0,1-5 72,-3 4-15,-1 1 1,1 0-1,1 0 1,-2-1 0,1 0-1,-1 1 1,0 0-1,0 0 1,1-1-1,-1 0 1,-1 1 0,1-1-1,0 0 1,0 1-1,-1-1 15,1 2 5,0 1-1,0-2 0,-2 1 0,2 0 0,-1-1 0,1 2 1,0-1-1,-1 0 0,1 1 0,-2-2 0,1 1 0,1 1 1,-1-1-1,1 1 0,-2-2 0,1 2 0,0-1 0,1 1 1,-2-1-1,1 1 0,0-2 0,-1 2 0,2 0 0,-1 0 1,0-1-1,-1 1 0,1 0 0,0 0 0,-1 0 0,1 0 1,0 0-1,1 0 0,-2 0 0,0 0-4,0 1-20,0-1 0,1 0 0,-2 2 0,2-1 0,-2-1 0,2 1 0,-2 1 0,2-1 0,-1-1 0,0 1 0,0 1 0,1-1 0,0 2 0,-1-2 0,1 0 0,0 1 0,-1-1 0,1 2 0,0-2 0,1 0 0,-2 2 0,1-2 0,1 2 20,-3 1 48,2 0 1,0 0-1,1 0 0,-2 0 0,1 0 0,1 0 0,0 0 0,-1 1 0,2-1 0,-1 3-48,0-6 15,0-1-1,0 0 0,0 1 0,0-1 0,0 2 1,0-2-1,1 0 0,-1 1 0,0-1 1,0 1-1,0-1 0,0 0 0,2 2 1,-2-2-1,0 0 0,1 1 0,-1-1 0,0 0 1,0 0-1,1 1 0,-1-1 0,2 0 1,-2 0-1,0 2 0,1-2 0,-1 0 0,1 0 1,-1 0-1,0 0 0,2 1 0,-2-1 1,1 0-1,-1 0 0,1 0 0,-1 0 1,0 0-1,2 0 0,-2 0 0,1 0 0,-1 0 1,1-1-1,-1 1 0,0 0 0,2 0 1,-2 0-1,1 0 0,-1 0 0,0-2 0,1 2 1,-1 0-1,2-1-14,0 0-9,1-1 1,0 1-1,-1 0 0,1-2 0,0 2 1,-1-2-1,-1 0 0,3-1 9,-2 2-28,-1-1-1,0 1 0,1-1 0,-1 0 0,0 1 1,-1-1-1,2-1 0,-2 1 0,0 1 1,0-1-1,0-1 0,0 1 0,0 1 1,0-2-1,0 1 0,-2 0 0,1-2 29,1 2 4,-1 1-1,1 0 1,-2 0 0,1-1-1,1 2 1,-1-2 0,-1 2-1,1-2 1,0 2 0,-1-2-1,1 2 1,-1-2 0,0 2-1,1-1 1,-2 1 0,2 0-1,-2-1 1,2 1-1,-2 0 1,2-1 0,-2 1-1,1 0 1,-1 1-4,3 0-6,-1 0 0,1 0 0,-2 0 0,2 0 0,-1 0-1,1 0 1,-1 0 0,1 0 0,-2 1 0,2-1 0,-1 0 0,1 0 0,-1 1 0,1-1 0,-2 0-1,2 2 1,0-2 0,-1 0 0,1 1 0,-1-1 0,1 0 0,0 1 0,0-1 0,-2 2 0,2-2-1,0 1 1,0-1 0,-1 0 0,1 1 0,0-1 0,0 2 0,0-2 0,0 1 6,-5 23-124,2 9-481,3-31 649,0-1 0,0 0 0,0 1 0,0-1 0,1 0 0,-1 1 0,0-1 0,0 0 0,2 1 0,-2-1 0,0 0 0,1 1 0,-1-2 0,1 1 0,-1 0 0,2 1 0,-1-1 0,-1 0-1,1-1 1,1 1 0,-1 1 0,0-1-44,-1-1 10,2 0-1,-1 0 1,-1 0-1,1 0 1,1 0-1,-2 0 0,1 0 1,0 0-1,-1 0 1,2 0-1,-1 0 1,-1-1-1,1 1 0,1 0 1,-2 0-1,1-2 1,-1 2-1,1 0 1,-1-1-1,2 1-9,14-12-77,-14 10 61,2-1 13,0-1-1,0 1 0,-1-1 0,-1 0 0,2 0 0,-1 0 1,0 0-1,-1-1 0,0 1 4,-1 3 11,-1-1 0,1 1 1,-1 0-1,2-1 0,-2 1 0,0 0 0,0-1 1,0 1-1,0 0 0,0-1 0,0 1 1,0 0-1,0-1 0,0 1 0,0 0 0,0-1 1,-2 1-1,2 0 0,0-1 0,-1 1 1,1 0-1,-1-1 0,1 1 0,-2 1 1,2-1-1,-1-1 0,0 1 0,-1 0 0,2 1 1,-1-2-1,0 1 0,-1 1 0,0-1-11,0-1-19,1 2-1,-2-1 0,2 1 0,-2 0 0,2-1 1,0 1-1,-2 0 0,2 0 0,-2 0 0,2 0 1,-2 0-1,2 0 0,-2 1 0,2-1 1,0 0-1,-2 1 0,2-1 0,-1 2 0,0-2 1,0 1-1,1 0 0,-2-1 0,2 2 0,0-1 1,-1 0-1,0 1 20,-4 3-27,0-1 0,0 1-1,1 1 1,0-1 0,-1 0 0,1 2 27,4-4 26,-2-1 1,2 1-1,-1 0 1,0-1-1,0 2 1,1-1-1,1 0 0,-1-1 1,-1 2-1,2-1 1,-1 0-1,1 1 1,0-2-1,0 1 0,0 1 1,0-2-1,0 1 1,1 1-1,-1-1 1,2-1-1,-2 2 0,2 2-26,-2-6 7,0 0 0,2 0 0,-2 0 0,0 1 0,0-1 0,1 0 0,-1 0 0,0 0 0,0 0 0,1 1 0,-1-1 0,0 0 0,2 0 0,-2 0 0,0 0 0,1 0 0,-1 0 0,0 0 0,1 0 0,-1 0 0,0 0 0,2 0 0,-2 0 0,0 0 0,1 0 0,-1 0 0,0 0 0,1-1 0,-1 1 0,0 0 0,0 0 0,2 0 0,-2 0 0,0 0 0,0-1 0,1 1 0,-1 0 0,0 0 0,0-2 0,1 2-7,15-13 161,-14 12-143,2-3 12,1-1 0,-1 1 0,0-2 0,-1 1 0,1 0 0,1-6-30,-4 10-12,1-1 1,-2 1 0,1-2 0,-1 2-1,1 0 1,-1-1 0,0 0 0,2 0 0,-2 1-1,0-2 1,0 2 0,0 0 0,0-1 0,0 0-1,0 0 1,-2 1 0,2-2 0,0 2-1,-1 0 1,1-1 0,-1 0 0,1 0 0,-2 1-1,1 0 1,1-1 0,-3 0 11,3 2 0,0-2 0,-1 2 0,1 0 0,0 0 0,-1-1 0,1 1 0,0 0 0,-2 0 0,2-1 0,-1 1 0,1 0 0,0 0 0,-1 0 0,1 0 0,-2 0 0,2-2 0,-1 2 0,1 0 0,-1 0 0,1 0 0,0 0 0,-2 0 0,2 0 0,-1 2 0,1-2 0,-1 0 0,1 0 0,-3 0-5,2 1 1,-1 0 0,1-1 0,0 2 0,-1-1-1,1-1 1,0 1 0,-1 1 0,1-1-1,0 0 5,-3 5-15,0-2 0,0 1 1,1 0-1,0 1 0,-1 0 15,2 1 36,0-2 1,1 2-1,-2 0 1,3-2-1,-1 4-36,0-8 11,1 2-1,0-2 0,0 1 1,0 0-1,0 0 0,0-1 1,0 2-1,0-2 0,1 0 1,-1 2-1,0-2 0,1 1 1,-1 0-1,2 0 0,-2-1 1,1 0-1,0 1 0,1-1 1,-2 2-1,2-2-10,-2 0 3,2-1 1,-2 0-1,1 0 0,-1 2 1,0-2-1,1 0 0,-1 0 1,2 0-1,-2 0 0,1 0 1,-1 1-1,0-1 0,1 0 1,-1 0-1,2 0 0,-2 0 1,1 0-1,-1 0 0,1 0 1,-1-1-1,2 1 0,-2 0 1,1 0-1,-1 0 0,1 0-3,1-2-6,-2 2 0,1-1-1,0 0 1,1 1-1,-1-2 1,0 1-1,-1 0 1,2 1 0,-1-2-1,-1 1 1,1 0 6,2-3-18,-2 1 1,1-1-1,0 1 0,0-1 1,-1 0-1,-1 2 1,1-2-1,1 0 18,-2 0-46,0-1 0,0 1 0,0 0 1,0 0-1,-2-2 0,1 2 0,1 0 0,-1 0 0,-1 0 0,1 0 0,-2 0 1,2 0-1,-2 0 0,1 0 0,-2-1 46,4 4-7,0 1 0,-2 0 0,2 0 0,0-2 0,-1 2 0,1 0 0,-1 0 0,1-1 0,0 1 0,-2 0 0,2 0 0,-1 0 0,1 0-1,-1-1 1,1 1 0,-2 0 0,2 0 0,-1 0 0,1 0 0,-1 0 0,1 0 0,0 0 0,-2 0 0,2 1 0,-1-1 0,1 0 0,-1 0 0,1 0 0,-2 0 0,2 0 0,0 1 0,-1-1 0,1 0 0,-1 0 0,1 2 0,0-2 0,-2 0 0,2 1 0,0-1-1,-1 0 1,1 1 7,-19 21 1,14-13 188,0 0 0,-1 2-1,2-2 1,0 2-189,3-7 53,0 0 0,-1-2 0,1 2 1,1 0-1,-1-1 0,1 1 0,0 0 0,0-1 0,0 1 0,0 0 0,1-2 0,-1 2 1,1 0-1,1 0-53,-2-4 6,0 2 1,0-2 0,0 1 0,1-1 0,-1 1 0,0-1-1,0 2 1,1-2 0,-1 1 0,0-1 0,2 1 0,-2-1-1,1 2 1,-1-2 0,0 0 0,1 1 0,-1-1 0,2 0 0,-2 1-1,1-1 1,-1 0 0,1 0 0,1 2 0,-2-2 0,1 0-1,-1 0 1,1 0 0,-1 0-7,2 0-3,0 0 0,0 0 0,-1-2 1,0 2-1,-1 0 0,2-1 0,-1 1 0,0-1 0,1 1 0,-1-2 1,0 2-1,1-1 0,-2 1 0,1-1 0,0-1 3,6-3-81,-2-2-1,2 1 0,-2-1 1,2-4 81,-7 11-4,4-6-36,0-1-1,0-1 0,0 2 1,-1-1-1,-1-1 0,1 1 1,-2-1-1,2-1 41,-3 6 1,1 1-1,-1-2 1,0 1-1,0 0 1,0-1-1,0 2 1,0-1-1,0-1 1,-1 1-1,1 1 1,-1-1-1,-1-1 1,1 1-1,0 1 1,-1-1-1,1 0 1,0 1-1,-1-1 1,0 0-1,0 1 1,-3-2-1,5 4-3,0 0-1,0-2 1,0 2 0,-1 0 0,1 0 0,0 0 0,0 0-1,0 0 1,-2-1 0,2 1 0,0 0 0,0 0 0,-1 0-1,1 0 1,0 0 0,-1 0 0,1 0 0,0 0 0,0 0 0,-2 0-1,2 0 1,0 0 0,0 0 0,-1 0 0,1 0 0,0 0-1,0 0 1,-1 0 0,1 1 0,0-1 0,0 0 0,-2 0 0,2 0-1,0 0 4,-9 14-215,-3 16-92,8-15 541,1 0-1,1 6-233,0-17 44,2 0 0,0 0 0,0 0 0,0 0-1,0 0 1,2 0 0,-2 0 0,1 0 0,0 0 0,1 0 0,0 2-44,-2-4-1,2-2 0,-2 0 0,0 1 1,1-1-1,-1 0 0,0 1 1,1-1-1,-1 0 0,2 2 0,-2-2 1,0 0-1,1 0 0,-1 1 0,1-1 1,-1 0-1,2 0 0,-2 0 0,1 0 1,-1 0-1,1 0 0,-1 0 0,2 0 1,-2 0-1,1 0 0,-1 0 1,1 0-1,-1 0 0,2 0 0,-2 0 1,1 0-1,-1 0 0,1 0 0,-1-1 1,2 1-1,-2 0 0,0 0 0,1-2 1,-1 2-1,1 0 0,-1 0 1,0-1-1,2 1 1,20-21-74,-20 19 83,0 0-37,1-1-1,0-1 1,-1 0 0,1 2 0,-2-2 0,2 0 0,-2 0 0,1 0 0,0 0-1,-2 0 1,2 0 0,-1 0 0,-1 0 0,1-2 28,-1 4-34,0-1 1,0 0-1,0 1 1,-1 0-1,1 0 1,0-1-1,-1 0 1,1 2-1,-2-2 1,1 1-1,0 0 1,-1 0-1,1-1 1,0 2-1,-1-2 0,1 2 1,0-1-1,-1 0 1,0 0-1,0 1 1,0 0-1,0-2 1,0 2-1,0-1 1,-2 1 33,3 1 5,1-1 0,-1 1 0,1 0 0,-2-2 1,1 2-1,1 0 0,-1 0 0,-1 0 0,2 0 1,-1-1-1,1 1 0,-1 0 0,-1 0 0,2 0 1,-1 0-1,0 0 0,1 0 0,-2 1 0,1-1 1,1 0-1,-1 0 0,-1 0 0,2 2 0,-1-2 1,1 0-1,-1 0 0,1 1 0,-2-1-5,1 1 0,0 1-1,-1-1 1,1 2-1,0-2 0,-1 0 1,1 1-1,0-1 1,1 2-1,-2-2 0,2 2 1,-1-2-1,1 2 1,-3 2 3,2 2 0,0-1 0,1 1 1,-2 0-1,2-1 0,0 1 0,0 1-3,0-7 22,0 1 1,2-2-1,-2 1 1,0 0-1,0 1 1,1-1 0,-1-1-1,0 1 1,1 1-1,-1-2 1,2 1-1,-2 0 1,1-1-1,-1 2 1,1-1-1,-1-1 1,2 1 0,-1-1-1,-1 2 1,1-2-1,1 1 1,-1-1-1,-1 1 1,1-1-1,1 0 1,-1 0-1,0 1 1,-1-1 0,2 0-1,-1 0 1,0 0-1,1 0 1,-1 0-1,0 0 1,-1 0-1,2 0 1,-1 0-1,0 0 1,1 0 0,-1 0-1,-1-1 1,1 1-23,5-1-10,-2 1 1,0-1-1,0-1 1,0 0-1,0 0 1,0 1-1,-2-2 1,2 1-1,0 0 1,-1 0-1,1-1 10,-2-1-35,1 1-1,0-1 1,-1 2-1,1-2 1,-2 1 0,2-1-1,-2 0 1,2 0-1,-2 0 1,1 0-1,-1 0 1,-1 0-1,1 0 1,-1 0 35,0 1-21,2 1-1,-2-1 1,0 0 0,0 2-1,0-2 1,-2 1 0,2-1-1,0 0 1,-1 2 0,1-2-1,-1 1 1,-1 0 0,1 0-1,1-1 1,-1 2 0,-1-2 0,1 2-1,-2-2 1,2 2 0,0-2-1,-1 2 1,0-1 0,0 1-1,0-2 22,0 3-1,2 0-1,0 0 0,-1 0 1,1-1-1,0 1 0,-1 0 1,1 0-1,0 0 0,-2 0 1,2 0-1,0 0 0,-1 0 1,1 0-1,0 0 0,-1 0 0,1 0 1,-1 0-1,1 0 0,0 0 1,-2 0-1,2 0 0,0 0 1,-1 1-1,1-1 0,0 0 1,-1 0 1,-10 11-146,-2 14-97,10-15 356,0-1-1,1 0 1,0 1-1,1-2 1,0 1-1,1 0 1,0 1-1,0-1 1,1 0-1,-1 0 1,3 3-113,-3-10 7,0-1 0,0 0 0,1 1 0,-1-2 0,0 1 1,0 0-1,1 1 0,-1-1 0,2-1 0,-2 1 0,1 1 0,-1-2 1,1 1-1,-1 0 0,2-1 0,-1 2 0,-1-1 0,1-1 0,1 1 0,-2-1 1,1 2-1,0-2 0,1 0 0,-1 1 0,-1-1 0,1 0 0,1 1 1,-1-1-1,0 0 0,1 0 0,-1 0 0,0 0 0,1 0 0,-1 0 1,-1 0-1,1 0 0,1 0 0,-1 0 0,0 0 0,2-1-7,3-2-85,1 1-1,-2-1 0,2 0 0,0-1 0,-2 2 0,4-5 86,-2 2-16,0 1-40,-1-2-1,1 1 1,0 0-1,-2-2 0,0 2 1,2-3 56,-4 4-48,-1 1 0,1-1 1,0 0-1,-2 0 0,2 2 1,-2-2-1,0 0 0,1 0 0,-1 0 1,0 0-1,-1 0 0,2-4 48,-2 6-9,0 1 0,0 1 0,0-1 0,0-1-1,0 1 1,0 1 0,0-1 0,0-1-1,-2 1 1,2 1 0,0-1 0,0-1 0,-1 2-1,1-1 1,0 0 0,-1 1 0,1-2 0,-2 2-1,2-1 1,-1 0 9,0 1-3,1 0-1,-2-2 0,1 2 1,1 0-1,-1 0 1,1 0-1,-2-1 1,1 1-1,1 0 1,-1 0-1,-1 0 1,2 0-1,-1 0 0,1 0 1,-1 1-1,-1-1 1,2 0-1,-1 0 1,1 0-1,-1 0 4,-3 3 33,0-2-1,0 1 1,0 0-1,0 1 1,0 0 0,0-2-1,1 2 1,-2 2-33,1-1 38,1-1 0,0 1 1,1 0-1,-1 0 0,0 1 1,1-1-1,-1 0 0,2 1 1,-1-1-1,0 3-38,2-6 25,0 2 0,-2-2 0,2 1 0,0 0 0,0 0 0,0-1 1,0 2-1,0-2 0,2 0 0,-2 2 0,0-2 0,1 1 0,-1 0-25,1 0 10,-1-1 1,2-1-1,-2 1 1,1 1-1,0-2 0,-1 1 1,2 0-1,-1-1 1,-1 1-1,1-1 1,1 2-1,-1-2 0,-1 1 1,1-1-1,1 0 1,-1 1-1,0-1 1,1 0-1,-1 0 0,-1 2 1,1-2-1,1 0-10,0 0-13,0 0 0,-1 0 0,0 0-1,1 0 1,-1-2 0,0 2 0,2 0-1,-2 0 1,1-1 0,-1 1 0,0-1-1,1 1 1,-1-2 0,0 2 0,1-1-1,-1 0 1,-1 1 0,1-1 0,1-1-1,-1 1 14,2-2-31,-1 1 0,0-1 0,0 0 0,0 1 0,0-1 0,0 0 0,-1 1 0,0-1 0,1-1 31,-2 1-41,1 1-1,-1-1 1,0 0 0,1 1-1,-1-1 1,0-1-1,-1 1 1,1 1-1,0-1 1,-1 0-1,1 1 1,-2-1-1,1 0 1,1 1-1,-1-1 1,-1 0 0,1 1-1,-2-1 1,2 0-1,-2 1 42,2 0-37,0 1 0,1 0 0,-2 1 0,1-2 0,0 1 0,-1 1 0,1-1 0,0 1 0,1-2 0,-2 2 0,1-1 0,0 1 0,-1 0 0,0-1 0,0 1 0,1 0 0,0 0 0,-1 0 37,0 0-33,0 0 1,1 0-1,0 0 1,-2 1-1,2-1 1,-1 0-1,1 1 1,-2-1 0,2 2-1,0-1 1,-1-1-1,1 1 1,0 1-1,-1-2 1,1 1-1,0 0 1,-1 1-1,1 0 33,-4 4 158,-1 0-1,2 0 1,0 0-1,0 0 0,0 0 1,2 1-1,-1 0 0,0 1 1,0 5-158,1-8 45,1-1 1,0 2 0,1-1-1,0 0 1,-2-1 0,2 1-1,2 1 1,-2-1 0,1-1-1,-1 1 1,1 1 0,1-2-1,0 1 1,-1-1 0,2 1-46,-3-3 2,0-2 1,0 1-1,1-1 1,-1 1 0,0 1-1,2-2 1,-2 1-1,1-1 1,-1 1 0,1-1-1,-1 2 1,2-2-1,-2 1 1,1-1 0,0 0-1,-1 1 1,2-1-1,-2 0 1,1 2 0,0-2-1,-1 0 1,2 0-1,-1 0 1,0 0-1,-1 1 1,2-1 0,-1 0-3,0-1 0,1 1 1,-1 0 0,0-2 0,2 2-1,-2 0 1,1-1 0,-1 0-1,0 1 1,1-2 0,-1 2 0,0-1-1,1 0 1,-1-1 0,-1 1-1,1 1 0,5-5-42,-2-2-1,1 2 0,-1-1 0,0 0 0,-1 0 1,3-6 42,-4 8-10,-1-1 1,0 0 0,1 0-1,-1-1 1,-1 2-1,1-1 1,-1 0 0,0-1-1,-1 1 1,1 0-1,-1-1 1,1 1 0,-2 0-1,0 1 1,0-2-1,1 1 1,-2 1 0,1-1-1,-1 1 1,0-2-1,-2 0 10,5 4 19,-1 2-1,1-1 1,-2 0-1,1 1 1,1-2-1,-1 1 1,-1 1-1,1-1 1,1 1-1,-1 0 0,-1-2 1,1 2-1,0-1 1,-1 1-1,1 0 1,1 0-1,-1-1 1,-1 1-1,1 0 1,0 0-1,-1 0 1,1 0-1,0 0 0,-1 0 1,1 0-1,0 0 1,-1 1-1,1-1 1,1 0-1,-1 0 1,-1 1-1,1-1 1,0 2-1,-1-2 1,2 1-1,-1-1 0,0 1 1,-1-1-1,2 2 1,-1-1-19,-3 2 12,0 1-1,0 0 1,0 0 0,2 0-1,-1 0 1,-1 0 0,1 0-1,-1 5-11,-1 4-38,0 1 0,-1-1 0,4 0 0,-2 2 0,1-2 0,2 2 0,-1-2 0,1 6 38,1-17 2,0 0 0,1 0 0,-1 0 1,0-1-1,0 0 0,0 2 0,2-2 0,-2 1 0,1 0 0,0 1-2,-1-3 6,0 0 1,2 1-1,-2-1 1,0 0-1,0 2 1,1-2-1,-1 0 0,0 0 1,1 0-1,-1 1 1,0-1-1,2 0 1,-2 0-1,1 0 1,-1 0-1,0 0 0,1 1 1,-1-1-1,0 0 1,2 0-1,-2 0 1,1 0-1,-1 0 1,0 0-1,1 0 1,-1 0-1,2-1 0,-2 1 1,0 0-1,1 0 1,-1 0-1,1 0 1,-1 0-1,0-1 1,2 1-1,-2 0 0,0 0 1,0 0-1,1-2-6,6-2-35,-2 0 0,2-1-1,-2 1 1,0-1 0,0-1 0,-1 1-1,2-2 1,-2 2 0,1-4 35,3-2-169,-1-1 0,-2 0 1,0 0-1,5-10 169,-9 16-14,-1 1 1,1 0-1,1-1 0,-2 0 0,0 0 0,0 1 0,0 0 0,-2-6 14,2 10 23,-1-1-1,1 1 0,0 0 1,-1-1-1,1 0 0,-2 0 1,2 1-1,-1 0 1,1-1-1,-1 1 0,-1 0 1,1 1-1,1-2 0,-1 1 1,-1 0-23,1-1 31,0 2 1,-1 0 0,2-1 0,-1 1-1,0 0 1,-1 0 0,1-1 0,1 1-1,-1 0 1,-1 0 0,1 0 0,0 0-1,-1 0 1,1 0 0,1 0 0,-1 0-1,-1 0 1,1 0 0,0 1 0,-1-1-1,2 0 1,-1 1 0,-2-1-32,-1 3 53,0-2 0,0 2 0,0 0 0,0-1 1,2 2-1,-2-1 0,0 0 0,1 1 0,1-2 0,-1 2 0,0 0 0,1 0-53,-6 7 37,1 0-1,2-1 1,-5 12-37,8-17-66,0 2 1,1-2-1,0 0 1,-1 0 0,1 3 65,1-5-19,0-2 1,0 1 0,0-1-1,0 0 1,0 1 0,1 0 0,-1 0-1,0-1 1,0 0 0,2 2 18,-1-3-4,-1 1 0,0-1 1,0 2-1,1-2 0,-1 0 0,0 1 1,2-1-1,-2 0 0,0 0 1,1 1-1,-1-1 0,1 0 0,-1 0 1,0 2-1,2-2 0,-2 0 1,1 0-1,-1 0 0,1 0 1,-1 1-1,2-1 0,-2 0 0,1 0 1,-1 0-1,1 0 4,2-1 2,0 1 0,-1 0 0,1-2 0,0 1 0,-1 1 0,1-1 0,0-1 0,-1 1 0,1 0 0,-2-1 0,2 1 0,0-2 0,-2 2 0,3-2-2,2-3-13,1-1 0,-2 0 0,6-6 13,-8 11-8,-1-2-1,1 1 0,0-1 1,-2 0-1,0 1 0,2-1 1,-2 0-1,1 0 0,-2 0 0,1 0 1,0 0-1,-1 0 0,0 0 1,0 0-1,0 0 0,0 0 1,0-1-1,-1 1 0,1 0 1,-1 0-1,-1 0 0,1 1 1,0-1-1,-2 0 0,2 0 1,-1 0-1,0 2 0,-1-2 0,0 1 1,1-1-1,-1 1 0,0 1 1,-1-1-1,2-1 0,-2 1 9,2 2 17,1 1 0,0-1 0,-1-1 0,1 2 0,0-1 0,-1 1 0,1 0 0,0-1 0,-1 1 0,0 0 0,1-2 0,-1 2 0,1 0-1,0 0 1,-1 0 0,1 0 0,0 0 0,-2 0 0,2 0 0,-1 2 0,0-2-17,-1 1 25,2 0-1,-2-1 1,2 2 0,-2-1-1,2 0 1,-2 1-1,2-1 1,-1 0 0,1 2-1,-2-2 1,2 1 0,0 0-1,-1 0-24,-2 4-49,-1 2-1,1 0 1,1-1-1,-1 1 1,2 0-1,-4 8 50,5-9-39,1-2 0,-1 0 0,1 1 1,-2-1-1,2 2 0,2-2 0,-2 4 39,1-9 15,-1 2 0,0-2-1,0 0 1,0 1 0,1-1 0,-1 0-1,0 1 1,2-1 0,-2 0 0,0 2 0,1-2-1,-1 0 1,0 0 0,1 0 0,-1 1 0,0-1-1,2 0 1,-2 0 0,1 0 0,-1 0-1,1 1 1,-1-1 0,0 0 0,2 0 0,-2 0-1,1 0 1,-1 0 0,1 0 0,-1 0-1,2 0 1,-2 0 0,0 0 0,1-1 0,-1 1-1,1 0 1,-1 0-15,23-7-47,-19 6 16,-1-2-1,1 1 1,0-1 0,-2 2-1,2-2 1,-1-1-1,0 1 1,-1 1 0,1-2-1,-1 1 1,1-1-1,0 1 1,-2-1-1,2 0 1,-2 2 0,0-2-1,1 0 1,-1-2 31,0 5-10,-1-2 1,2 2-1,-2-2 1,0 1-1,1 0 1,-1 0-1,0-1 1,0 2-1,0-2 0,0 0 1,0 2-1,-1-2 1,1 1-1,-2 0 1,2 0-1,-1 0 1,1 0-1,-1 0 1,-1 0-1,1 0 1,0 0-1,-1 0 1,1 1-1,0-2 1,-1 2-1,0 0 1,0-1-1,1 1 0,-1 0 1,0-1-1,0 1 1,0 0-1,0-1 10,0 2 11,0-1 0,0 1 0,1 0 0,0 0 0,-1 0 0,0 0 0,0 0 0,1 0 0,0 0 0,-1 0 1,0 0-1,0 0 0,1 1 0,0-1 0,-1 2 0,1-2 0,0 0 0,-1 1 0,1 0 0,0-1 0,-1 2 0,1-1 0,0-1 0,-1 1 0,1 1 0,0-1 0,-1 0 0,2-1 0,-1 2 0,0 0-11,-3 4 37,0 0 1,0 0-1,0 0 0,1 0 1,-1 0-1,1 2-37,1 0 14,-1 0 0,2 0 0,-2 2 0,2-2 0,1 1 0,-2-1 0,2 1 0,2 6-14,-2-15 13,0 1 1,0 0-1,0 1 1,0-2-1,0 1 0,1 0 1,-1 1-1,0-2 1,0 1-1,1 0 0,-1-1 1,0 2-1,2-1 1,-2-1-1,1 1 0,-1-1 1,1 2-1,-1-2 1,2 1-14,-1-1 14,0 1-1,-1-1 1,2 0 0,-2 0 0,1 0 0,-1 0 0,1 0 0,-1 0 0,2 0 0,-2 0 0,1 0 0,-1 0-1,1 0 1,1 0 0,-2 0 0,1 0 0,-1 0 0,1 0 0,-1-1 0,2 1 0,-2 0-14,4-3 9,0 2 1,-2-2 0,1 2-1,1-2 1,-1 1 0,-1-1-1,1 0 1,2-2-10,-3 4-11,8-12-149,0-1-1,5-8 161,-12 18-25,-2 0 0,2 0-1,-2 0 1,1 0 0,-1 0-1,0 0 1,1 0-1,-1 0 1,-1 0 0,0-2-1,0 2 1,1 0 0,-2 0 25,1 3-3,0 0 0,0 1 0,0-2 0,0 2 0,0-1 0,0 0 1,0 1-1,-1-2 0,1 2 0,0-1 0,-2 1 0,2-1 0,0 1 0,-1-2 0,1 2 1,0-1-1,-1 1 0,1-1 0,-2 1 0,2-2 3,-1 2-4,1 0-1,-1 0 1,1 0-1,-2 0 1,2 0 0,-1 0-1,1 0 1,-1 0-1,1 0 1,-2 0 0,2 0-1,-1 0 1,1 0-1,-1 0 1,1 0 0,-1 0-1,1 0 1,0 0-1,-2 2 1,1-2 4,-2 1 37,2 0 0,-2 1 0,1 0 0,-1 0 0,2-1 0,-2 2 0,2-2 0,-2 2 0,2-2 0,-1 2 0,0 1-37,-2 2 54,0 1 0,1 1 1,0 0-1,1-1 0,-1 1 0,2 0 1,-1 0-55,2-6-9,-1 0 1,1-1-1,0 2 1,0-2-1,0 2 1,1-2-1,-1 0 1,0 2-1,0-2 1,2 2-1,-2-2 1,1 1-1,-1-1 1,3 3 8,-3-3-18,1-1 0,0 2 1,-1-2-1,2 1 0,-1 0 1,0-1-1,1 2 0,-2-2 1,1 0-1,0 1 0,1-1 0,-1 0 1,0 1-1,1-1 0,-1 0 1,0 0-1,1 0 0,-1 0 1,0 0-1,1 0 0,-1 0 1,-1 0-1,1 0 0,1 0 1,0 0 17,0-1-16,0 1 0,1 0 0,-2-1 1,2 1-1,0-2 0,-2 1 0,1 0 1,1 1-1,-2-2 0,2 1 0,-2 0 1,1-1-1,0 1 0,0-2 0,-1 2 1,0 0-1,2-1 0,-2 0 0,1 0 0,-2 0 1,1 0-1,0 0 0,1 0 0,-2 0 1,1 0-1,0-3 16,-1 2 11,2 1 0,-2-1 0,1 0 1,-1 1-1,0-1 0,0 0 0,0-1 0,0 2 0,-1-1 0,1 0 1,-2 1-1,2-1 0,-1 0 0,0 1 0,-1-1 0,1 0 1,0 1-1,-1-1 0,1 0 0,-2-1-11,2 3 4,-2-2-1,2 2 1,0 0-1,-1-1 1,0 1-1,0 0 1,0-2 0,0 3-1,0-1 1,1-1-1,-2 1 1,0 0-4,2 1-14,0 0 1,1 0-1,-2 0 1,1 0-1,0 0 0,-1 0 1,2 1-1,-1-1 0,0 0 1,-1 0-1,2 1 1,-1-1-1,0 0 0,1 2 1,-2-2-1,1 0 0,1 1 1,-1-1-1,-1 1 1,2-1-1,-1 2 0,1-1 1,-1-1-1,1 1 0,-2-1 1,2 2-1,0-1 1,-1-1-1,1 1 14,-4 6 21,0 0 0,0-1 0,1 1 0,1 0 0,-1 1 0,0-2-1,2 2 1,0-1 0,-1 1 0,1-1 0,1 1 0,0-2 0,0 7-21,0-11 7,0-2 0,0 1 0,0 0 0,1-1 0,-1 2 1,0-1-1,0-1 0,0 1 0,2 1 0,-2-2 0,0 1 0,1-1 0,-1 1 0,1 1 0,-1-2 0,0 1 1,2-1-1,-2 1 0,1-1 0,0 0 0,-1 2 0,2-2 0,-1 1-7,0-1 1,1 0-1,-1 1 1,0-1 0,1 0-1,-1 0 1,0 0-1,1 0 1,-1 0-1,0 0 1,1 0 0,-1-1-1,0 1 1,1 0-1,-1 0 1,0-1-1,5-2-26,-1 2 0,0-2 0,1-1 0,-1 1 0,0 1-1,0-2 1,-1 0 26,0 0 18,0 1-1,0-1 0,-1 0 1,1 0-1,-1 0 1,-1 0-1,1 0 0,0 0 1,-1-1-1,1 1 1,-2-1-1,1 1 0,0-4-17,-2 5 32,2-1 1,-2 1-1,0-1 0,0 2 0,0-1 0,0-1 0,-2 1 1,2-1-1,-1 2 0,1-1 0,-1-1 0,-1 1 0,1 1 1,0-1-1,-1 0 0,0-1 0,0 2 0,1-1 0,-2 2 1,-1-5-33,3 5-2,1 1 1,-1 0 0,1-1 0,-2 1 0,2-2 0,-1 2-1,1-1 1,-1 1 0,-1 0 0,2-1 0,-1 1 0,0 0-1,1 0 1,-2 0 0,1-2 0,1 2 0,-1 0 0,-1 0-1,2 0 1,-1 0 0,0 0 0,1 0 0,-3 0 1,2 2-11,-2-2 0,2 1 0,-1-1-1,0 1 1,0-1 0,1 2 0,0-1 0,-2 0 0,2-1 0,0 2 0,-2 0 11,-2 4-78,-1-1 0,2 0 0,-1 2 0,1 0 0,-1 1 78,-2 4 54,0-2 0,2 2 0,0 0 0,-1 0 0,2 2 1,2-2-1,-4 11-54,6-21 23,0-1 1,0-1 0,0 1-1,0 1 1,0-2-1,-1 1 1,2 0 0,-1-1-1,0 2 1,0-1-1,0-1 1,0 1 0,0-1-1,0 2 1,2-1 0,-2-1-1,0 1 1,1-1-1,-1 2 1,0-2 0,1 1-1,-1 0 1,2-1-24,-1 2 9,-1-2 0,1 0 1,1 0-1,-2 0 0,1 0 0,0 0 1,-1 0-1,2 1 0,-2-2 0,1 1 1,0 0-1,-1 0 0,2 0 0,-1 0 0,-1 0 1,1 0-1,-1-2 0,2 2 0,-1 0 1,-1-1-10,5 0-31,1-3 0,-1 1 1,-1 0-1,1-1 0,-1 0 1,4-2 30,-5 3 10,0 0 1,-1 1-1,1-1 1,-2 1-1,2-2 1,-2 1-1,2 0 1,-2-1-1,0 2 1,1-2-1,-1 0 1,0 1-1,-1-1 1,2 0-1,-2 1 1,0-1-1,0 0 1,0 0-1,0 2 1,0-2 0,0 0-1,-2 1 1,1-1-1,1 0 1,-1 1-1,-1-1 1,1 2-1,-1-2 1,0 1-1,1-1 1,-2 1-1,1 1 1,0-1-1,0 0 1,-1 1-1,-1-2-10,3 2-25,1 2-1,-2 0 0,2-1 1,-1 1-1,1 0 1,-1-1-1,1 1 0,-2 0 1,2 0-1,-1 0 1,1-2-1,-1 2 0,-1 0 1,2 0-1,-1 0 1,1 0-1,-1 0 0,-1 0 1,2 0-1,-1 0 0,1 0 1,-1 0-1,1 0 1,-2 0 25,1 2-23,0-2 1,-1 1-1,1-1 1,0 1-1,-1 1 1,1-2-1,0 1 1,-1 0-1,2 1 1,-1-2-1,0 1 1,-1 0 22,-2 5 35,2-1 0,-1 0 0,-1 1 0,3 0 0,-3 2-35,2-4 58,1-1 0,1 0 0,-1 1 0,1-2-1,0 2 1,-2-1 0,2 1 0,0-1 0,2 1 0,-2-2 0,0 2 0,1-1-1,0 2-57,-1-3-1,0-1-1,2-1 0,-2 1 0,1 1 1,-1-1-1,1 0 0,1-1 0,-2 2 0,1-1 1,0-1-1,-1 1 0,2 1 0,-1-2 0,0 1 1,-1-1-1,2 1 0,-1-1 0,0 2 0,1-2 1,-1 0-1,0 1 0,1-1 0,-1 0 0,0 0 1,1 0-1,-1 0 0,0 0 0,1 0 1,-1 0-1,0 0 0,1 0 0,-1 0 0,0 0 1,1 0-1,-1-1 0,0 1 2,5-2 12,-1 1 0,0 0-1,1-2 1,-1 2 0,0-2 0,0 0 0,-1 1 0,2-1-1,-2-1 1,1 1 0,0-2-12,-2 4-7,-2-2 0,2 2 0,-2-2 0,1 0-1,-1 2 1,0-2 0,1 1 0,-1 0 0,-1 0 0,1-1 0,1 0 0,-2 1-1,1-1 1,-1 2 0,0-2 0,0 0 0,0 1 0,0-1 0,0 0 0,0 1-1,0-1 1,-1 0 0,1 1 0,-2 0 0,2 0 7,-1-2 2,-2 0 0,2 1 0,0-1 0,-2 1 1,2-1-1,-2 2 0,0-1 0,2 0 0,-2 1 0,-1-1 0,2 0 1,-1 1-1,0-1 0,-1 2 0,0-2-2,3 2-4,-1-1 1,0 2-1,1-1 0,0 0 1,-2 1-1,2 0 1,-2-2-1,2 2 0,-1 0 1,0-1-1,0 1 1,0 0-1,0 0 0,0 0 1,0 0-1,1 1 1,-2-1-1,2 0 0,-2 0 1,2 2-1,0-2 0,-2 1 1,2-1-1,-1 1 1,0 1-1,0-2 0,1 1 1,0 0-1,-1 1 1,1-1-1,-2 0 4,-2 6 25,-2 0 0,1 1 0,0-2 0,1 2-1,1 0 1,-1 0 0,1 0 0,1 2 0,-1-2 0,1 1 0,1-1 0,-1 5-25,3-11 13,0-1 0,-1 0 0,1 1 0,0-1 0,0 0 0,1 1 0,-1-1 0,0 0 0,0 1 0,0-1 0,1 0 1,-1 1-1,0-1 0,2 0 0,-2 1 0,1-1 0,0 0 0,-1 1 0,2-1 0,-1 0-13,0 0 11,1-1 0,-2 2-1,1-2 1,0 1 0,1-1-1,-1 1 1,0-1 0,1 0-1,-1 2 1,0-2 0,1 0 0,0 0-1,0 0 1,-1 0 0,0 0-1,1 0 1,0 0-11,2 0 9,2-2 0,-1 2 0,-1-1 1,1 0-1,1-2 0,-2 2 0,0 0 0,1-2 0,-1 0 0,0 1 1,3-2-10,-5 2-8,1 1 0,-2 0 0,2-1 0,-2 0 0,1 0 0,0 0 0,0 0 0,-1 1 0,0-2 0,1 1 0,-1 0 0,0 0 0,0-2 8,-1 1-8,2 2 1,-2-1-1,0 1 1,0-2-1,-2 2 1,2 0-1,0-1 1,0 1-1,-1-2 1,1 2-1,-1 0 1,1-1-1,-1 1 1,1 0-1,-2-1 1,1 1-1,1 0 1,-1-1-1,-1 1 1,1 0-1,0-1 8,-1 0-19,1 0 0,-2 1-1,2 0 1,0-1-1,-1 1 1,0 0 0,0-1-1,1 1 1,-2 0-1,2 1 1,-2-2 0,2 1-1,-2 1 1,2-1 0,-2 1-1,1 0 1,0-2-1,0 2 20,-1 0-5,2 0 0,-2 2 0,2-2-1,-2 0 1,2 1 0,-1-1 0,0 1 0,0-1-1,1 2 1,-2-2 0,2 1 0,0 0-1,-1 1 1,1-2 0,0 1 0,-1 0 0,1 1-1,0-1 1,-1 0 0,1 1 0,0 0 5,-5 4-5,2-1 0,0 2 0,2-2 0,-2 2 0,1-1 0,0 1 0,1 0 1,-1-1-1,2 2 5,-1-6 24,2-1 0,0 2 0,0-2 0,0 0 1,0 2-1,0-2 0,0 0 0,0 2 0,0-2 0,2 1 1,-2 0-1,0 0 0,1-1 0,-1 0 0,1 2 0,1-2 1,-2 1-1,1-1 0,0 0 0,1 1 0,-1-1 0,0 0 1,1 1-1,-1-1 0,0 0 0,1 1 0,-1-1 1,0-1-1,1 1 0,0 1 0,0-2 0,-1 1 0,0-1 1,2 1-1,-2-1 0,2 0 0,-2 2 0,2-2-24,1 0 0,1 0 0,-1 0 0,0 0-1,2 0 1,-2-2 0,0 1 0,0 1-1,1-1 1,-1-1 0,0 1 0,0-2-1,0 2 1,0 0 0,-1-2 0,1 0-1,0 1 1,-2-1 0,2 0 0,-1 1-1,-1-1 1,2 0 0,0-2 0,-2 3 2,-2-1-1,1 0 1,-1 1 0,0-1-1,0 0 1,1 2 0,-1-2-1,0 1 1,-1-1 0,1 0-1,0 1 1,-1-1 0,1 0 0,-2 1-1,2 0 1,-1 0 0,0-1-1,-1 0 1,1 2 0,0-2-1,-1 1 1,1 0 0,-2-2-2,-2-1-64,0-2 1,-2 1 0,2 0-1,-2 1 1,2 0 0,-8-5 63,10 9-3,2 0 1,-2-1 0,2 2 0,-2-1 0,0 0-1,2 1 1,-2-2 0,1 2 0,0-1-1,0 1 1,-1 0 0,2 0 0,-2 0 0,0 0-1,1 0 1,-1 0 0,2 0 0,-2 0-1,0 1 1,2-1 0,-2 2 0,1-2 0,0 1-1,0 0 1,-1-1 0,2 2 0,-2-1-1,2 0 1,-1 1 0,0-1 0,0 0 0,1 1-1,0 0 1,-2 0 0,0 0 2,1 2 9,0-1 0,0 1 0,-1-1 0,2 1 1,-2 0-1,2 0 0,-1 0 0,1-2 0,0 2 0,-1 0 0,1 0 1,1 0-1,0 0 0,-1 2 0,1-2 0,1 0 0,-1 0 0,0 0 1,1 1-10,1-2 12,-2 1 0,1 0 1,0-2-1,2 2 0,-2 0 0,1-1 1,0-1-1,1 2 0,-2-1 1,2 0-1,0-1 0,-1 1 1,1 0-1,1-1 0,0 2-12,-1-2 25,-1-1 0,2 0 0,-1 1 0,0-1-1,-1 0 1,2-1 0,-1 2 0,0-2 0,1 0-1,-2 1 1,1-1 0,1 0 0,-1 0 0,1 0-1,-2-1 1,1 1 0,1-2 0,-1 2 0,2-1-25,3-2-47,0 1 0,0-2 1,0 1-1,-1-1 1,0 0-1,0 0 1,0 0-1,-1-1 1,0-1-1,0 1 1,4-3 46,-9 6-16,2-1 0,-1 0 0,0 1 0,0-1 1,0 0-1,-1-1 0,0 2 0,1-1 0,-1-1 1,0 1-1,1 1 0,-2-2 0,1 1 0,-1-1 1,0 1-1,0-1 0,0 2 0,0-2 0,0 1 1,0-1-1,-1 1 0,-1-1 0,2 2 0,-1-2 1,0 1-1,-1 0 0,0-2 16,-1 0 7,0 1 0,-1 0 0,2 0 0,-2 0 0,0 0 0,0 0 0,0 1 0,0-1 0,0 1 0,0 1 0,-2-1 0,2 0 0,-1 1 0,0-1 0,1 2 0,-1-1 0,-1 1 0,1 0 0,0-1 0,-3 1-7,4 0-41,0 1 1,0 0 0,0 0 0,-2 0-1,2 0 1,0 0 0,0 1 0,0-1-1,0 1 1,0 1 0,0-1 0,0 0-1,0 1 1,0-1 0,0 2 0,0-2 0,2 2-1,-2-1 1,1 1 0,-1 0 0,1-1-1,1 1 1,-2 0 0,1-1 0,2 2-1,-3 0 41,1 2-2,2-2 0,-1 0 0,0 1 0,0-1 0,2 0 0,-1 1 0,0-1 0,1 2-1,0-2 1,0 1 0,0-1 0,0 1 0,1 1 0,-1-2 0,1 0 0,1 1 0,-1-1 0,0 1 2,2 1 37,-2 0 0,2 0 1,0 0-1,1-1 0,-2 1 1,2-1-1,0 0 1,0 1-1,0-2 0,2 1 1,-2-1-1,1 1 0,2 1-37,-6-5-6,2 0 0,-1-1 0,1 2-1,-2-1 1,2 0 0,0-1 0,-1 2 0,1-2-1,0 1 1,-1-1 0,1 0 0,0 0 0,-1 0-1,1 0 1,0 0 0,1 0 6,0-1 10,0-1 1,1 2-1,-1-1 0,0-2 1,0 2-1,1 0 0,-1-2 1,0 2-1,2-3-10,-1 0 7,0 1 1,-1-1-1,1 0 0,-1 0 1,0-1-1,0 1 0,0-2 1,0 2-1,0-1 0,-1 0 0,0 0 1,-1-1-1,1 1 0,0-2-7,-2 3-2,-1 0 0,0 2 0,0-2 0,1 0 0,-2 1 0,1-1 0,0 1 0,-1-1 0,1 0 0,-2 2 0,1-2-1,0 1 1,-1-1 0,1 1 0,0 1 0,-1-2 0,0 1 0,-2-2 2,1 1 13,-1 0 1,1 0-1,-1 1 0,0-1 1,-1 0-1,1 1 0,0 1 1,-1-1-1,1 0 0,-1 1 1,-1-1-1,-2 0-13,7 2 1,0 1 0,-2-1 0,2 1 0,-2-2 0,2 2 0,-2 0 0,2 0 0,-2 0 0,2 0 0,-2 0 1,2 0-1,-2 0 0,2 0 0,-2 0 0,2 2 0,-1-2 0,0 1 0,0-1 0,0 1 0,0-1 0,0 2-1,0-1-4,0 2 1,0-2-1,0 0 0,0 2 0,1-2 0,-2 2 1,2-2-1,0 2 0,-1 0 0,1-1 0,0 0 1,-1 0-1,1 4 4,-2 2 13,2-2 1,0 2 0,-1 0 0,1 0-1,1 0 1,0 0 0,0 0-1,0 0 1,3 4-14,-2-5 12,0 0 0,2-1 0,-2 1-1,2-1 1,1 0 0,-1 0 0,1 0 0,-2 0 0,6 4-12,-6-8 15,0 0 0,0 0 1,-1 0-1,2 0 1,-2 0-1,2-1 0,-1 0 1,0 1-1,0-1 1,1 0-1,0 1 1,-1-1-1,1 0 0,0-1 1,-1 2-1,1-2 1,0 0-1,-1 1 0,1-1 1,0 0-1,-1 0 1,1 0-1,0 0 0,-1 0 1,1-1-1,-1 1 1,1-2-16,5 1-77,-1-2 1,-1 1 0,1-1-1,-2-1 1,2 1 0,0-1 0,-2 0-1,0-1 1,6-3 76,-7 4-36,0 1 0,0-1-1,0 0 1,-1 0 0,-1 0 0,2-1 0,-1 1-1,0 0 1,-2-1 0,2 1 0,-2-1 0,0-1-1,2 0 37,-3 2 36,0 0-1,0 0 1,0 0-1,0 0 1,-1 0-1,-1 0 1,2 0-1,-1 0 1,0 0-1,-2 0 1,2 0-1,-1 0 1,0 0-1,-1 1 1,2-1-1,-5-1-35,4 1 18,-1 1 0,-1-1 0,1 1 0,-1-1 0,2 2 0,-2-1 0,0 0 0,0 1 0,0 0 0,0 0 0,0 0 0,0 0 0,-2 0 0,2 1 0,-2 0-18,2 1-8,1 0 1,0 0 0,1 0 0,-2 0 0,1 0 0,0 1-1,1-1 1,-1 1 0,-1 1 0,2-1 0,-1 0 0,0 1 0,1-1-1,-1 0 1,0 1 0,2-1 0,-2 2 0,1-2 0,0 2-1,0-2 1,0 2 0,0-2 0,0 2 0,0 1 7,-2 1 0,0 0 0,1 1 0,-1 0 0,1 0 0,1-1 0,-1 2 1,2-1-1,-1 0 0,0 0 0,0 5 0,2-7-3,0 0-1,0 0 1,0 0 0,0 0-1,2 0 1,-2 0 0,1 0-1,0 0 1,1 0-1,-1 0 1,0 0 0,2 0-1,-2-2 1,2 2 0,0 0-1,-2-1 1,2 1 0,1-1-1,-2 1 4,1-3 21,0 2 0,-1-2 1,2 2-1,-1-2 0,0 0 0,-1 1 0,2-1 0,-1 0 0,1 1 0,-1-1 0,0 0 0,0-1 1,1 2-1,0-2 0,-1 0 0,1 0 0,-2 0 0,2 0 0,0 0 0,-1-2 0,1 2 0,-1-1 1,1 1-1,0-1-21,1-1-16,0 0 1,1 0-1,-1 0 1,0-1-1,-1 0 1,2 1-1,-2-2 0,1 1 1,-1-1-1,0 0 1,4-3 15,-7 6 7,-1 0-1,2-1 1,-1 1 0,0-2-1,1 2 1,-2 0 0,1-1-1,-1 1 1,1-1 0,-1 0-1,0 1 1,2-2 0,-2 2-1,0 0 1,0-1 0,0 0-1,0 0 1,0 1 0,0-2-1,0 2 1,0 0 0,-2-2-1,2 2 1,-1-1 0,1 1-1,-1-2 1,1 2 0,-2 0-1,1-1 1,0 1 0,1 0-1,-2-1 1,1 1 0,0 0-1,-1-1 1,0 0-7,-9-6-12,-1 0 0,0 0-1,0 0 1,0 1 0,-1 2 0,-1-1 0,-5-2 12,17 7-16,0 1 1,-1-1 0,2 1 0,-2-2 0,0 2 0,1 0 0,-1-1 0,0 1-1,2 0 1,-2 0 0,1 0 0,-1 0 0,0 1 0,1-1 0,0 0-1,0 2 1,-1-2 0,0 1 0,2 0 0,-2-1 0,1 2 0,0-1-1,0 0 1,0 1 0,0-1 0,0 0 0,1 1 0,-2-1 0,2 2 0,0-2-1,-1 0 1,1 2 0,0-2 0,-1 2 0,1-2 0,0 3 15,-2 3-16,0-2 0,1 1 0,0 0 0,1 0 0,0 0 0,-1 0 0,1 0 0,1 1 0,0-2 0,0 2 0,0 0 1,1-2-1,1 4 16,-1-4 11,0 1-1,1-1 1,-1 0 0,2 1 0,-1-1 0,1 0 0,0 1 0,-1-2 0,2 1-1,0 2-10,-1-6 30,-2 2 0,2-2 0,0 0 0,-1 2 0,0-2 0,0 1 0,1-1 0,0 0 0,-1 1 0,1-1 0,0-1 0,-1 1 0,1 1 0,1-2 0,-1 0 0,-1 1 0,1-1 0,0 0 0,1 0 0,-2 0 0,1 0 0,0-1-30,6-1-8,0 1 0,0-2 0,-1 1 0,2-1 0,-2-1 0,0 0 1,0 0-1,0 0 0,0-1 0,0 1 0,-2-2 0,2 0 0,-1 0 1,-2 0-1,2-1 0,-2 0 0,2 1 0,-2-1 0,3-6 8,-6 10 6,-1 1-1,-1 0 1,1 0 0,1-1-1,-2 0 1,1 2-1,-1-2 1,0 1-1,0-1 1,1 0 0,-1 1-1,-1 0 1,1 0-1,0-1 1,0 0-1,-1 1 1,-1-2-6,1 0 18,0 1 0,-1 0 0,0-1 0,0 2-1,0-1 1,0 0 0,0 1 0,-1-1 0,0 0 0,1 2 0,-1-2 0,-1 1-18,-3-2 37,1 0 0,-2 0 1,0 0-1,0 0 0,1 1 1,-2 0-1,1 1 0,0 0 1,0 0-1,-8-1-37,10 3-28,0 0 1,0 1-1,0-1 1,0 2-1,1-1 1,0 0-1,-2 1 1,2-1-1,0 2 1,-1-2-1,1 2 1,0-1-1,-1 1 0,2 0 1,-1 1-1,1-2 1,-1 2-1,1 0 1,0 0-1,-2 3 28,1-2-9,1 1-1,0-1 1,0 0-1,0 1 0,0 0 1,1 0-1,-1 0 1,2 0-1,0 0 0,0 1 1,0 0-1,1-1 1,0 1-1,-1-1 1,2 1-1,0 2 10,0-3-7,0-1 0,2 0 0,-1-1-1,-1 2 1,3-2 0,-2 1 0,0-1 0,2 1 0,-2-1 0,2 2 0,2 0 7,-3-4 19,-1 0 1,0 0-1,1-1 1,0 0-1,0 1 1,-1-1 0,2 0-1,-2 1 1,2-1-1,-2 0 1,2-1-1,-2 2 1,2-1-1,-2-1 1,2 0 0,-1 1-1,0-1 1,0 0-1,1 2 1,-2-2-1,2 0 1,0 0-1,-2 0 1,2-2 0,-1 2-1,1 0 1,-2-1-1,3 1-19,4-3 16,2-1 0,-2 2-1,0-2 1,1 0 0,-3-2-1,2 2 1,0-1 0,3-3-16,-2-1-99,2 1 0,-2-2 1,1 1-1,-2-2 0,4-3 99,-10 10-1,1 1 0,0-1 0,-2 0 1,2 0-1,-2 0 0,0 0 0,1 0 0,-1 0 0,0 0 0,1 0 0,-2 0 0,1 0 0,-1-1 0,0 1 0,0 0 0,0 0 0,-1 0 0,1-1 0,-2 1 0,1 0 1,0 0-1,-1 0 0,1 0 0,-2 0 0,2 0 0,-2 1 0,1-1 0,-1 0 0,0 1 0,1-1 0,-1 2 0,0-1 0,-1-1 0,-1 0 1,1 0-17,0 1 1,-1-1-1,1 2 0,-2-1 0,2 0 0,-1 1 0,0 0 1,1 0-1,-2 0 0,-3 0 17,6 2 0,1 0 1,-1-2-1,0 2 0,1 0 1,-1 0-1,1 2 0,-1-2 1,2 0-1,-2 1 0,0-1 1,1 1-1,-1-1 0,0 2 1,2-1-1,-2 0 0,1 1 1,0-1-1,0 0 1,-1 1-1,2-1 0,-1 0 1,0 1-1,0 0 0,1 0 0,-8 8 9,-1 2-1,2-1 0,0 1 1,2 0-1,-1 1 1,0-1-1,2 2 0,1-1 1,0 0-1,0 1 0,1-1 1,1 0-1,0 0 1,1 3-9,1-8 38,1 0 0,-1 0 0,2 0 0,0 0 1,0 0-1,0-1 0,1 1 0,1 3-38,-3-9 5,1 0 0,-1 0-1,0 1 1,1-2 0,-1 1-1,0 0 1,2 0 0,-2-1-1,1 2 1,0-2 0,0 0-1,0 1 1,2 0-5,-2-2 4,-1 2 1,2-2-1,-2 0 0,0 1 1,2-1-1,-2 0 0,2 0 1,-2 0-1,1 0 0,0 0 1,0 0-1,0 0 0,0 0 1,-1 0-1,2-1 1,-2 1-1,2-2 0,-2 2 1,0-1-1,2 1-4,4-4-3,-1 0 0,0 0 0,0-1 0,0 1 0,-1-2 1,0 2-1,0-1 0,-1-2 0,2 2 0,-2 0 0,0-2 0,0 2 0,-2-2 0,1 0 1,1 1-1,-3-1 0,2 0 0,-2 1 0,2-1 0,-3-1 0,1 1 0,1 1 0,-2-2 1,-2-3 2,2 7 14,-2 0 1,0 0 0,1 0 0,0 0-1,-2 0 1,0 0 0,1 0 0,-1 2-1,0-2 1,1 1 0,-1-1 0,-1 1-1,1 1 1,-1-1 0,0 0 0,0 1-15,2-1 10,-1 2 1,1-1 0,-1 0 0,-1 0 0,1 1 0,1 0 0,-2-1-1,1 1 1,-1 1 0,1-1 0,-1 1 0,2-2 0,-2 2 0,0 0-1,1 0 1,-1 0 0,1 0 0,-1 0 0,0 2 0,2-2 0,-4 1-11,2 0-27,0 2 1,0 0-1,0-2 1,0 2-1,0-1 1,0 1-1,2 1 1,-2-1-1,1-1 0,0 2 1,-1 0-1,2-1 1,-1 1-1,2 0 1,-2 0-1,0 0 1,2 0 26,0 0-19,-1-1 0,1-1 0,1 2 0,-1-1 0,1-1 1,-2 2-1,2-1 0,0 1 0,0-1 0,0-1 0,0 2 0,2-1 0,-2 1 0,1-1 0,-1-1 1,1 2-1,1-1 0,-1 0 0,0 1 0,1-2 0,0 1 0,0 0 0,2 1 19,-3-3 12,0 0-1,1 2 0,-1-2 1,0-1-1,1 2 1,-1-1-1,2 0 0,-2 1 1,0-2-1,2 1 1,-2 0-1,1-1 0,0 2 1,0-2-1,0 0 1,0 1-1,2-1-11,0 0 30,-2 0 1,2 0-1,-1 0 1,1-1-1,-1 1 0,1 0 1,-2-2-1,2 1 0,-1 0 1,1-1-31,7-3 39,-1 0 0,0-1 0,-1 0 0,0-1 1,8-6-40,-11 7-53,-1 2 0,0-1 0,1-2 0,-2 2 0,1 0 0,-1-2 0,0 2 0,0-2 1,-1 1-1,1-1 0,-2 0 53,0 3-21,-1 0 1,-1 0-1,1 0 1,-1-1-1,2 1 1,-2 0 0,0 0-1,0 0 1,-2 0-1,2 0 1,-1 0-1,0 0 1,1-1-1,-2 2 1,0-1-1,0 0 1,1 0-1,-2 0 1,-1-3 20,0 2 15,2 0 0,-2-1 0,0 2 0,-2-1 0,2 1 0,-1 0 0,1 0 0,-4-3-15,5 6 20,2 1 0,0-1 1,-2-1-1,2 2 0,-2-1 1,2 1-1,-1 0 0,0-1 1,1 1-1,-2 0 0,2 0 1,-2-2-1,0 2 0,2 0 1,-2 2-1,2-2 0,-2 0 1,2 0-1,-2 1 0,2-1 1,0 0-1,-2 1 0,2 1 1,-2-2-1,2 1 0,-1 0 1,0-1-1,0 2 0,1-1-20,-4 3-17,-1 1-1,1-1 0,0 2 1,-1-1-1,2 0 1,0 1-1,0-1 1,0 2-1,0-2 0,2 2 1,-1-2-1,0 2 1,1-1-1,-2 6 18,2-4-4,1 0 0,0 0 1,-1 0-1,2 2 0,-1-2 0,2 0 0,-1 0 1,2 0-1,-1 1 0,0-1 0,3 6 4,-2-11 13,-1 0 0,0-1 0,1 1 0,-1 0 0,0-1 0,1 1 0,0-2 0,0 2 0,0 0 0,0-2 0,0 2 0,1-2-1,-2 2 1,2-2 0,0 0 0,-1 2 0,4-2-13,-5 1 13,2-1 0,-1-1 0,1 1 0,0-1 0,-1 0 0,1 2-1,-2-2 1,2 0 0,0 0 0,-1 0 0,1 0 0,0-2 0,-1 2 0,1 0 0,0-1-1,-2 1 1,2-1 0,-1-1 0,1 2 0,-2-1 0,3-2-13,2 1-23,-1-1 0,0-1 0,-1 0 0,1 0 0,1 0 0,-2 0 0,0 0 0,0-1 0,0 1 0,1-4 23,-4 6-11,1 0 1,-1-1-1,0 2 1,-1-2-1,2 0 1,-1 2 0,-1-1-1,1-1 1,-1 0-1,0 2 1,0-2-1,0 1 1,0-1 0,0 0-1,0 1 1,0 0-1,0 0 1,-1-1-1,1 0 1,-1 2 0,1-2-1,-2 1 1,1 0-1,0 0 1,-1-1-1,1 2 1,0-2 10,-3-2 46,-2-1 1,2 2 0,-1-1-1,0 1 1,-1 0-1,1-1 1,0 2-1,-2-1 1,2 0-1,-2 1 1,1 1-1,-1-1 1,0 0-47,2 2 15,0 0 1,-1-1-1,2 1 1,-1 1 0,0 0-1,-1-1 1,1 1-1,0 0 1,-1 1-1,1-1 1,0 1-1,-1 1 1,1-1 0,1 0-1,-1 1 1,-1-1-1,-3 4-15,6-3-23,-1-1 0,2 2 0,-2-1 0,1 1 0,0-2 0,-1 2 0,2 0 0,-1 1 0,0-2 0,2 1 0,-2 1 0,1-1 0,0-1 0,1 2 0,0 0 0,-2-1-1,2 1 1,-1 1 23,2-3-3,0 0 0,0 1 0,-1 0-1,1-2 1,0 2 0,1-1 0,-1 1 0,0 0-1,0-2 1,2 2 0,-2-1 0,1 0-1,0 0 1,-1 1 0,2-2 0,-1 2-1,0-2 1,1 2 0,-1-2 0,2 0-1,-2 2 1,0-2 0,1 1 0,0-1-1,0 2 1,0-2 0,0 0 0,0 1 0,1-2-1,0 1 4,-1 0 15,1 1 0,1-1 0,-1 0 0,-1-1 0,2 2 0,-1-2-1,0 1 1,1-1 0,-2 0 0,2 0 0,-1 0 0,1 0 0,-1 0 0,1-1-1,-2 1 1,1-2 0,1 2 0,-1-1 0,-1 0 0,2-1 0,-1 1 0,0 0-1,-1-1 1,1 0 0,0 0 0,-1 1 0,1-2 0,-2 2 0,3-3-15,-1 1-14,0 1 1,-1-1-1,1 1 0,0-2 1,-1 1-1,0-1 1,0 1-1,0-1 1,-1 0-1,0 0 1,1 2-1,-1-2 1,0 0-1,1 0 0,-2 0 1,0 0-1,0 0 1,1 0-1,-2 0 1,1 0-1,0 0 1,-2-3 13,1 3-28,0 1 0,-1 1 0,1-2 0,-2 1 0,2 0 0,-2 1 1,2-1-1,-2 0 0,1 1 0,0-1 0,0 0 0,-1 1 0,-1 0 0,1 0 1,1 0-1,-1 0 0,-1 0 28,3 1 3,-1 1 0,0-1 0,0-1 1,0 2-1,0 0 0,0-1 0,0 1 0,0 0 0,0-1 1,0 1-1,0 0 0,0 0 0,0 0 0,0 1 0,0-1 1,0 0-1,0 0 0,0 1 0,0-1 0,1 2 0,-2-2 1,2 1-1,-2-1 0,2 1 0,0 1 0,-1-1 0,0 0 1,0 1-1,1-1 0,-2 0-3,-1 5-30,0-1 0,0 0 0,0 1 1,0 0-1,2 0 0,-1 0 0,0 0 0,1 0 0,-1 1 1,2 0-1,-1-1 0,1 1 0,0-2 0,1 3 30,-2 2-54,2-2 1,0 1-1,2-1 0,-2 1 1,1-1-1,2 1 0,-2-1 1,2 0-1,-1 0 0,5 7 54,-6-12 39,1-1-1,0 2 1,0-1-1,0 0 1,1-1-1,-2 1 1,2 0-1,0-1 1,1 0-1,-2 0 1,1 1-1,0-2-38,-1 1 26,0-2 0,-1 1-1,0 0 1,2-1-1,-2 2 1,2-2 0,-2 0-1,1 1 1,0-1 0,0 0-1,0 0 1,0 0 0,0 0-1,0 0 1,0 0 0,0 0-1,0 0 1,0-1-1,-1 1 1,2 0 0,-2-2-1,2 2 1,-2-1 0,0 0-26,9-5-32,-4 1 0,2-2 0,0 1 0,-1-1 0,0 0 0,-1 1 0,0-2 0,0 0 0,0 0 0,-3 0 0,3 0 0,-2-2 0,0 2 0,-2-1 0,2-3 32,-2 6 6,-1-1 1,0 2-1,-1-2 1,0 2 0,0-2-1,0 0 1,0 2-1,-1-2 1,0 1 0,-1 0-1,1 0 1,-2 0-1,2 0 1,-2 0 0,-1 1-1,2 0 1,-1-1-1,-1 1 1,0 0 0,0-1-1,-1 1-6,5 4 1,-1 1-1,1 0 1,0-2-1,-2 2 0,2 0 1,-1-1-1,1 1 1,-1 0-1,1 0 1,-2-1-1,2 1 1,0 0-1,-1 0 0,1 0 1,-1 0-1,-1 0 1,2 0-1,-1 0 1,1-2-1,-1 2 1,1 0-1,-2 2 0,2-2 1,-1 0-1,1 0 0,-3 0 0,2 1-1,0-1 1,-1 1-1,2-1 0,-1 2 1,0-2-1,-1 1 1,1 0-1,0-1 0,-1 2 1,2-1-1,-1 0 1,-4 5-5,1 0 0,0 0 0,0 0 0,0 4 5,4-10 0,-7 13 13,2-1 0,1 1 0,0 1 0,-3 10-13,6-16 12,-1 0-1,1 0 1,1 1-1,0-1 1,0 0-1,0 0 1,1 1-1,2 3-11,-3-11 7,0 1-1,0-1 0,1 0 1,-1 1-1,0-1 0,2 0 1,-1 1-1,-1-1 0,1 0 1,-1 1-1,2-1 0,-1 0 0,0 1 1,-1-1-1,2 0 0,-1-1 1,0 2-1,1-1 0,-1 0 1,0-1-1,1 2-6,-1-2-10,2 0 0,-2 1 0,0-1 1,1 0-1,0 0 0,0 0 0,-1 0 0,0 0 0,2 0 0,-2 0 1,1-1-1,-1 1 0,0 0 0,2-2 0,-2 2 0,1-1 0,-1 1 10,7-4-68,0 0-1,-1-1 0,1 1 0,-2-2 0,1 1 0,5-7 69,-6 5-45,1 2-1,-2-2 1,1-1 0,-1 2-1,0-1 1,-1-1-1,4-6 46,-6 11 1,-1 0-1,0 1 0,-1-1 0,2 0 0,-2 1 0,1-1 0,-1 0 1,0 1-1,0-1 0,0-1 0,0 1 0,-1 1 0,1-1 0,0 0 0,-2 1 1,2-1-1,-1 0 0,0 1 0,-1-1 0,1 0 0,0 1 0,-1-1 0,1 2 1,-2-2-1,-1-1 0,2 0-52,-2 0-1,0 1 1,0-1 0,-2 2 0,2-2 0,0 1 0,-1 0 0,0 1 0,1 0-1,-1 0 1,-1 0 0,-2 0 52,4 0-40,0 2-1,0-1 0,0 1 0,0 0 1,0 0-1,0 0 0,0 0 1,0 0-1,0 1 0,0-1 1,0 2-1,0-1 0,2 0 0,-2 1 1,0-1-1,0 0 0,-2 3 41,-2 0 26,2 0-1,-1 2 1,0-1 0,1 0-1,-1 1 1,2 0-1,-1 0 1,1 0-1,0 1 1,1 0-1,-2-1 1,2 2-26,3-4 21,-2 0 1,2 0-1,0 0 1,-1 0-1,1 0 1,1 0-1,-1 0 1,1 0-1,0 2 0,-2-2 1,4 0-1,-2-1 1,0 3-1,1-2 1,-1 0-1,1 0 1,1 0-1,-1 0 0,0 0 1,2 0-1,-2 0 1,2 0-1,1 1-21,-3-2-7,1-1-1,0 0 0,0 0 1,0 1-1,1 0 0,-2-2 0,2 2 1,0-2-1,-1 0 0,1 2 1,0-2-1,-1 1 0,1-1 1,0 0-1,1-1 0,-2 2 1,1-1-1,1-1 0,-1 1 1,-1-1-1,2 0 0,-1 2 8,2-4-10,1 2 0,-2-1 0,1 1 0,0-1 0,-1-1 0,2 1 0,-2 0 0,1-2 0,-1 2 0,0-2 0,0 0 0,0 2 0,0-2 0,1-1 10,6-4 9,-2 0-1,0 0 1,1-1-1,-1 0 1,-1-1-1,0 1 1,-1-1-1,1-1 1,-2-2-9,-2 7 10,-1 1 0,0-2 0,-1 2 0,0-2 0,0 1 0,0-1 0,-1 2 0,-1-2-1,1 0 1,-1 1 0,0-1 0,0 0 0,-1 1 0,1-1 0,-1 0 0,-1 2 0,0-2 0,0 1-10,1 3-32,1 2-1,-1-1 1,-1 0-1,2 0 1,-1 1 0,0 0-1,-1-1 1,2 1-1,-1 0 1,0-1-1,-1 1 1,0-2 32,0 3-15,2 0 1,-1 0-1,1 0 0,-1-1 1,1 1-1,0 0 0,-2 0 1,1 0-1,1 0 0,-1 0 1,1 0-1,-2 0 0,2 0 1,-1 0-1,1 0 0,-1 0 1,1 1-1,0-1 0,-2 0 1,2 0-1,-1 0 0,1 0 0,-1 2 1,1-2-1,-2 0 0,2 1 1,0-1-1,-1 0 0,1 1 1,0-1-1,-1 0 0,1 2 1,0-2-1,-2 0 0,2 1 1,0 0 14,-5 5 47,1 0 0,0 1 0,0 0 0,0-1 0,1 2 0,1-1 0,-1 0 0,0 6-47,0 0-10,0 2 0,2-2 0,-1 1 0,2 4 10,3-4-669,2-13-191,2-6-337,3-17-1229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16:49:46.552"/>
    </inkml:context>
    <inkml:brush xml:id="br0">
      <inkml:brushProperty name="width" value="0.1" units="cm"/>
      <inkml:brushProperty name="height" value="0.1" units="cm"/>
      <inkml:brushProperty name="color" value="#574741"/>
    </inkml:brush>
  </inkml:definitions>
  <inkml:trace contextRef="#ctx0" brushRef="#br0">179 241 2816,'0'0'31,"0"0"0,0 1 0,0-1 0,0 2 0,0-2 0,0 0 0,0 1 0,0-1 0,0 0 0,0 1 0,0-1 0,0 2 0,0-2 0,-2 0 0,2 1 0,0-1 0,0 0 0,0 1 0,-1-1 0,1 0 0,0 2 0,0-2 0,-1 0 1,1 0-1,0 1 0,-2-1-31,2 0 49,0 0 1,-1 0 0,1 0 0,-1 0 0,1 0 0,0 0-1,-2 0 1,2 0 0,-1-1 0,1 1 0,0 0 0,-1 0-1,1 0 1,0 0 0,-2 0 0,2-2 0,0 2 0,-1 0 0,1 0-1,0-1 1,-1 1-50,-1-1 93,1-1-1,0 1 0,-1 0 1,1-1-1,0 1 0,1 0 1,-2-1-1,1 0 1,0 0-1,1 1 0,-2 0 1,2-2-1,-1 2 0,1-2-92,0 0 2,-1 1-1,1 0 0,-2 0 1,2-1-1,-1 0 0,0 2 1,-1-2-1,1 1 0,0 0 1,-1 0-1,1 0 0,0 1 1,-2-2-1,2 2-1,1 0 2,-2 1-1,2-2 1,0 2-1,-1-1 1,1 1-1,-1 0 1,1-1-1,-2 1 0,2 0 1,-1-2-1,1 2 1,-1 0-1,1 0 1,-2-1-1,1 1 1,1 0-1,-1 0 1,1 0-1,-2 0 1,1 0-1,1 0 1,-1 0-1,1 0 1,-2 0-1,1 0 1,1 0-1,-1 0 1,1 0-1,-2 0 1,1 0-1,1 0 1,-1 1-1,1-1 1,-2 0-1,2 0 0,-1 2 1,1-2-1,-1 0 1,1 1-1,-2-1 1,2 1-1,0-1 1,-1 0-1,1 2 1,-1-1-2,-1 0 44,1 2 1,1 0 0,-1-2-1,1 2 1,-2-1 0,2 0-1,-1 0 1,1 1-1,0 0 1,0-2 0,0 2-1,0-1 1,0 1 0,0-2-1,1 2 1,-1 0-1,2-2 1,-2 2 0,1-1-1,0 0 1,-1 0-1,2 0 1,-1 0 0,0 0-1,1 0 1,-1 0 0,2 0-1,-2 0 1,0-1-1,2 2-44,-2-3-18,1 0 0,-2 0 0,1 1-1,0-1 1,1 0 0,-1 0-1,0 0 1,-1 0 0,2 0-1,-1 0 1,0 0 0,1 0-1,-1 0 1,-1-1 0,1 1 0,1 0-1,-1 0 1,0-2 0,-1 2-1,2 0 1,-1-1 0,-1 1-1,1-1 1,1 1 18,20-19-2,-18 16 1,2-2-72,-1-2 1,0 2-1,0-2 1,1 2-1,-2-2 1,1-2 72,-4 6-26,1 2 0,-1-2 1,0 1-1,1-1 0,-2 1 0,1 0 1,-1 0-1,1-1 0,-1 0 1,0 1-1,0-1 0,0 0 0,0 1 1,0-1-1,0 0 0,-1 2 1,1-2-1,-1 1 0,1-1 0,-2-1 26,1 4-4,1-1-1,0 1 0,0 0 1,0-2-1,0 2 0,0 0 1,-1 0-1,1-1 1,0 1-1,0 0 0,-2 0 1,2 0-1,0-1 0,0 1 1,-1 0-1,1 0 0,0 0 1,0 0-1,-1 0 0,1 0 1,0-2-1,-2 2 0,2 0 1,0 0-1,-1 0 0,1 0 1,0 0-1,-1 0 0,1 0 5,-12 7-66,8-4 142,1-1 0,2 1 0,-2 0 0,1-1 0,-1 1 0,2 0 0,-1 1-76,0 2 48,-1 1 1,0 0-1,2-1 0,0 1 1,1-1-1,-2 1 0,2 1 0,0-1 1,0-1-1,2 1 0,-2 0 1,1 1-1,2-2 0,-2 1 1,2 0-1,-1-1 0,1 0 0,0 0-48,-2-4 26,-1-1-1,1 0 0,-1 1 0,2-1 0,-1 0 0,-1 1 0,1-1 1,1 0-1,-1 1 0,0-1 0,0-1 0,1 1 0,-1 1 0,0-2 1,1 1-1,-1-1 0,0 1 0,1-1 0,-1 2 0,0-2 0,1 0 1,0 1-1,0-1 0,-1 0 0,0 0 0,2 0 0,-2 0 0,1 0 1,-1 0-1,0 0 0,3-1-25,-2 1-26,0-2 0,1 1-1,0 1 1,-1-1 0,0-1 0,0 1 0,1 0 0,-2-1 0,2 0-1,-2 0 1,2 1 0,-2-2 0,1 2 0,-1 0 0,2-2 0,-2 0-1,0 2 1,1-2 0,-1 1 26,0-2-9,1 0 0,-2 0 0,1 1 1,0-1-1,-1 0 0,0 0 0,2 0 0,-2 0 0,-2 0 0,2 0 0,0 1 0,-1-1 1,0 0-1,1 0 0,-2 0 0,1 2 0,-2-2 0,2 0 0,0 1 0,-2-1 0,2 1 1,-2-1-1,0 2 0,1-1 0,-1 0 0,0 1 0,-1-1 0,2 1 0,-1-1 0,-4-1 9,6 3-4,0 1 0,-1-2-1,0 2 1,0-1 0,1 1-1,0-1 1,-1 1-1,1 0 1,-2-2 0,2 2-1,0 0 1,-1 0 0,0 0-1,0 0 1,1 0-1,0 0 1,-2 0 0,2 2-1,-2-2 5,2 1-41,-2-1-1,1 1 0,-1 1 0,0-1 0,1 0 1,0 1-1,0-1 0,-1 0 0,2 2 0,-2-2 1,2 2 41,-5 2-70,2 0 1,-1 1-1,1 0 1,1 0-1,-1 0 1,2 1-1,-2-2 1,1 3 69,0-1 112,2 1 0,0-1 1,-2 1-1,3-2 1,-1 4-113,1-9 41,0 2 0,0-1 0,0 1 0,0 0 1,0-1-1,1 1 0,-1 0 0,0-2 1,1 2-1,1-1 0,-2 1 0,1-2 0,0 2 1,1 0-1,-1-2 0,2 3-41,-2-3 9,-1-1 0,0 0 0,1 2 0,-1-2-1,0 0 1,2 0 0,-2 1 0,1-1 0,-1 0 0,1 0-1,-1 0 1,2 1 0,-2-1 0,1 0 0,-1 0 0,1 0 0,-1 0-1,0 0 1,2 0 0,-2 0 0,1 0 0,-1 0 0,1 0 0,-1 0-1,2 0-8,0-1 13,0 1-1,-1-1 0,0 1 0,1-2 1,-1 1-1,0 1 0,1-1 1,-1-1-1,0 1 0,2 0-12,1-5 23,0 2 1,0-1-1,0 0 0,3-6-23,-6 8-3,7-10-15,-2 1 0,0-1 1,0-1-1,0-3 18,-5 14 9,0-1 0,-1 0 1,2 0-1,-2 2 0,1-2 0,-1 0 1,0 0-1,-1 1 0,1-1 0,0 0 1,-2 0-1,2 2 0,-1-2 0,0 0 1,-1 1-1,1-1 0,-2 1 0,2-1 1,-2 2-10,3 0-20,0 2 1,0 0-1,-1-1 1,1 1-1,-1-1 1,1 1 0,0 0-1,-2-2 1,2 2-1,-1 0 1,1-1-1,-1 1 1,1 0-1,-2 0 1,2-1-1,-1 1 1,1 0 0,-1 0-1,1 0 1,-2 0-1,1 0 1,1 0-1,-1 0 1,1 0 19,-2 0-51,0 0 0,0 0 0,1 1 0,0-1 0,0 0 0,-1 1 0,1-1 0,0 2 0,-1-2 0,1 1 0,0-1 1,-1 1 50,-2 3-29,0-1 1,0 1 0,2-1-1,-2 1 1,1 0 0,-2 4 28,2-4 122,0 0 1,1 1 0,0 0-1,0-1 1,0 1 0,1 1-1,0-2 1,1 1 0,-2 0-1,2 1 1,0-1 0,0 0-1,0-1 1,2 2 0,-2-1-1,1 0 1,0 1 0,1-2-1,-1 1 1,2 0 0,-1-1-1,1 3-122,-3-7 13,1 1-1,-1 1 1,2-1-1,-2-1 1,1 1-1,0 1 1,-1-2-1,2 1 1,-1-1-1,-1 1 1,1-1-1,1 2 1,-1-2 0,-1 1-1,1-1 1,1 0-1,-1 1 1,0-1-1,1 0 1,-1 2-1,-1-2 1,1 0-1,1 0 1,-1 0-1,0 0 1,1 0-1,-1 0 1,0 0-1,1 0 1,-1-2-1,0 2 1,-1 0-1,2 0 1,-1-1-1,0 1 1,1 0-1,-1-1 1,-1 1-1,1-2 1,0 2-1,1-1 1,-2 1-1,1-1 1,0-1-1,-1 2 1,2-1-1,-2 0 1,1 1-1,-1-2 1,1 1-1,-1 0 1,2 1-1,-2-2 1,0 1-1,1 0-12,0-5-27,1 2-1,-1-1 0,-1 0 0,1-1 1,-1 1-1,0 1 0,0-1 0,0-1 1,0 1-1,-1 0 0,0 1 0,1-2 1,-3 1-1,2 0 28,-1 2-18,1-1-1,0 1 1,-1 1 0,1-1 0,0-1 0,-2 1-1,2 1 1,-2-1 0,2 1 0,-2-1-1,1 2 1,-1-2 0,0 0 0,1 2 0,-1-2-1,-1 2 1,1 0 0,1-2 0,-2 2-1,1-1 1,-1 1 0,0 1 18,4-1 8,-1 1 0,-1 0 0,1 0 0,0 0 0,-1 0 0,1 0 0,0 0 0,-1 0 0,1 0 0,0 1 0,-1-1 0,1 0 0,1 0 0,-1 1 0,-1-1 1,1 0-1,0 2 0,-1-2 0,1 1-8,0 0 19,-2 2 0,2-2 0,-2 2 1,2-2-1,-2 2 0,2-2 1,-1 2-1,1-2 0,0 3-19,-2-1 24,2 1 1,-1 0-1,0 0 0,0 0 0,2 0 0,-1 0 0,0 0 1,1 0-1,0 1 0,-2-1 0,2 1-24,2-3 16,-2-2-1,0 0 1,0 1-1,0-1 1,0 1-1,0-1 1,0 0 0,0 2-1,0-2 1,1 0-1,-1 1 1,0-1-1,0 0 1,1 1 0,-1-1-1,0 0 1,0 2-1,2-2 1,-2 0-1,0 1 1,1-1 0,-1 0-1,0 0 1,1 0-1,-1 1 1,2-1-1,-2 0 1,1 0-16,0 0 5,1 0-1,-1 0 1,0 0-1,1 0 1,-1 0-1,0 0 1,1 0-1,-1 0 1,0-1-1,1 1 1,-1 0-1,0-1-4,6-2-59,0 0-1,-1-1 1,1 2 0,1-4 59,-7 5-2,5-3-47,-1 0 0,0 0 1,1-1-1,-1 1 0,0-2 1,-1 1-1,0 0 0,0 0 1,0-2 48,-3 4-21,1 1 0,0-1 0,-2-1 1,2 1-1,-1 1 0,0-1 0,-1-1 1,2 1-1,-2-2 21,0 4-1,0-1 0,0 0 0,0 0 0,0 1 0,-2 0 0,2-2 1,0 2-1,-1-1 0,1 1 0,-1-2 0,1 2 0,-2 0 0,1-1 0,1 1 0,-1 0 1,-1-1-1,1 0 1,0 2 4,1 0 1,0 0-1,0-2 1,-2 2 0,2 0-1,0 0 1,0-1-1,-1 1 1,1 0-1,0 0 1,-1 0 0,1-1-1,0 1 1,-2 0-1,2 0 1,0 0-1,-1 0 1,1 0 0,-1 0-1,1 0 1,0 0-1,-2 0 1,2 0-1,0 0 1,-1 0 0,1 0-1,0 0 1,-1 0-1,1 0 1,-1 0-5,1 1 5,-2-1 0,1 1-1,1-1 1,-1 2 0,-1-2 0,2 1 0,-1-1 0,1 1 0,-1 1 0,1-2-1,0 1 1,-2 0 0,2 1-5,-2 3-17,0-1 1,0 1-1,0 1 1,2-1-1,-1 2 17,1-7-3,-3 29-173,3-28 231,0 1-1,0 0 0,0-1 0,0 1 0,0-1 1,2 0-1,-2 2 0,0-2 0,1 1 1,-1-1-1,1 0 0,-1 1 0,2-1 0,-1 0 1,0 2-55,-1-2 8,2-1 0,-1 0 0,-1 0 0,1 2 0,1-2 0,-2 0 0,1 0 0,-1 0 0,1 0 0,1 0 0,-2 0 0,1 0 0,0 0 0,-1 0 0,2 0 0,-1 0 0,-1 0 0,1-2 0,0 2 0,-1 0 0,2 0 0,-2-1 0,1 1 0,0 0 0,-1 0 0,2-1 0,-2 1 0,1-2 0,-1 2 0,1-1 0,-1 1 0,0-1 0,2 1-8,2-4-72,-2 1 0,1-1 0,1 0 0,-1 2 0,1-5 72,-3 4-15,-1 1 1,1 0-1,1 0 1,-2-1 0,1 0-1,-1 1 1,0 0-1,0 0 1,1-1-1,-1 0 1,-1 1 0,1-1-1,0 0 1,0 1-1,-1-1 15,1 2 5,0 1-1,0-2 0,-2 1 0,2 0 0,-1-1 0,1 2 1,0-1-1,-1 0 0,1 1 0,-2-2 0,1 1 0,1 1 1,-1-1-1,1 1 0,-2-2 0,1 2 0,0-1 0,1 1 1,-2-1-1,1 1 0,0-2 0,-1 2 0,2 0 0,-1 0 1,0-1-1,-1 1 0,1 0 0,0 0 0,-1 0 0,1 0 1,0 0-1,1 0 0,-2 0 0,0 0-4,0 1-20,0-1 0,1 0 0,-2 2 0,2-1 0,-2-1 0,2 1 0,-2 1 0,2-1 0,-1-1 0,0 1 0,0 1 0,1-1 0,0 2 0,-1-2 0,1 0 0,0 1 0,-1-1 0,1 2 0,0-2 0,1 0 0,-2 2 0,1-2 0,1 2 20,-3 1 48,2 0 1,0 0-1,1 0 0,-2 0 0,1 0 0,1 0 0,0 0 0,-1 1 0,2-1 0,-1 3-48,0-6 15,0-1-1,0 0 0,0 1 0,0-1 0,0 2 1,0-2-1,1 0 0,-1 1 0,0-1 1,0 1-1,0-1 0,0 0 0,2 2 1,-2-2-1,0 0 0,1 1 0,-1-1 0,0 0 1,0 0-1,1 1 0,-1-1 0,2 0 1,-2 0-1,0 2 0,1-2 0,-1 0 0,1 0 1,-1 0-1,0 0 0,2 1 0,-2-1 1,1 0-1,-1 0 0,1 0 0,-1 0 1,0 0-1,2 0 0,-2 0 0,1 0 0,-1 0 1,1-1-1,-1 1 0,0 0 0,2 0 1,-2 0-1,1 0 0,-1 0 0,0-2 0,1 2 1,-1 0-1,2-1-14,0 0-9,1-1 1,0 1-1,-1 0 0,1-2 0,0 2 1,-1-2-1,-1 0 0,3-1 9,-2 2-28,-1-1-1,0 1 0,1-1 0,-1 0 0,0 1 1,-1-1-1,2-1 0,-2 1 0,0 1 1,0-1-1,0-1 0,0 1 0,0 1 1,0-2-1,0 1 0,-2 0 0,1-2 29,1 2 4,-1 1-1,1 0 1,-2 0 0,1-1-1,1 2 1,-1-2 0,-1 2-1,1-2 1,0 2 0,-1-2-1,1 2 1,-1-2 0,0 2-1,1-1 1,-2 1 0,2 0-1,-2-1 1,2 1-1,-2 0 1,2-1 0,-2 1-1,1 0 1,-1 1-4,3 0-6,-1 0 0,1 0 0,-2 0 0,2 0 0,-1 0-1,1 0 1,-1 0 0,1 0 0,-2 1 0,2-1 0,-1 0 0,1 0 0,-1 1 0,1-1 0,-2 0-1,2 2 1,0-2 0,-1 0 0,1 1 0,-1-1 0,1 0 0,0 1 0,0-1 0,-2 2 0,2-2-1,0 1 1,0-1 0,-1 0 0,1 1 0,0-1 0,0 2 0,0-2 0,0 1 6,-5 23-124,2 9-481,3-31 649,0-1 0,0 0 0,0 1 0,0-1 0,1 0 0,-1 1 0,0-1 0,0 0 0,2 1 0,-2-1 0,0 0 0,1 1 0,-1-2 0,1 1 0,-1 0 0,2 1 0,-1-1 0,-1 0-1,1-1 1,1 1 0,-1 1 0,0-1-44,-1-1 10,2 0-1,-1 0 1,-1 0-1,1 0 1,1 0-1,-2 0 0,1 0 1,0 0-1,-1 0 1,2 0-1,-1 0 1,-1-1-1,1 1 0,1 0 1,-2 0-1,1-2 1,-1 2-1,1 0 1,-1-1-1,2 1-9,14-12-77,-14 10 61,2-1 13,0-1-1,0 1 0,-1-1 0,-1 0 0,2 0 0,-1 0 1,0 0-1,-1-1 0,0 1 4,-1 3 11,-1-1 0,1 1 1,-1 0-1,2-1 0,-2 1 0,0 0 0,0-1 1,0 1-1,0 0 0,0-1 0,0 1 1,0 0-1,0-1 0,0 1 0,0 0 0,0-1 1,-2 1-1,2 0 0,0-1 0,-1 1 1,1 0-1,-1-1 0,1 1 0,-2 1 1,2-1-1,-1-1 0,0 1 0,-1 0 0,2 1 1,-1-2-1,0 1 0,-1 1 0,0-1-11,0-1-19,1 2-1,-2-1 0,2 1 0,-2 0 0,2-1 1,0 1-1,-2 0 0,2 0 0,-2 0 0,2 0 1,-2 0-1,2 0 0,-2 1 0,2-1 1,0 0-1,-2 1 0,2-1 0,-1 2 0,0-2 1,0 1-1,1 0 0,-2-1 0,2 2 0,0-1 1,-1 0-1,0 1 20,-4 3-27,0-1 0,0 1-1,1 1 1,0-1 0,-1 0 0,1 2 27,4-4 26,-2-1 1,2 1-1,-1 0 1,0-1-1,0 2 1,1-1-1,1 0 0,-1-1 1,-1 2-1,2-1 1,-1 0-1,1 1 1,0-2-1,0 1 0,0 1 1,0-2-1,0 1 1,1 1-1,-1-1 1,2-1-1,-2 2 0,2 2-26,-2-6 7,0 0 0,2 0 0,-2 0 0,0 1 0,0-1 0,1 0 0,-1 0 0,0 0 0,0 0 0,1 1 0,-1-1 0,0 0 0,2 0 0,-2 0 0,0 0 0,1 0 0,-1 0 0,0 0 0,1 0 0,-1 0 0,0 0 0,2 0 0,-2 0 0,0 0 0,1 0 0,-1 0 0,0 0 0,1-1 0,-1 1 0,0 0 0,0 0 0,2 0 0,-2 0 0,0 0 0,0-1 0,1 1 0,-1 0 0,0 0 0,0-2 0,1 2-7,15-13 161,-14 12-143,2-3 12,1-1 0,-1 1 0,0-2 0,-1 1 0,1 0 0,1-6-30,-4 10-12,1-1 1,-2 1 0,1-2 0,-1 2-1,1 0 1,-1-1 0,0 0 0,2 0 0,-2 1-1,0-2 1,0 2 0,0 0 0,0-1 0,0 0-1,0 0 1,-2 1 0,2-2 0,0 2-1,-1 0 1,1-1 0,-1 0 0,1 0 0,-2 1-1,1 0 1,1-1 0,-3 0 11,3 2 0,0-2 0,-1 2 0,1 0 0,0 0 0,-1-1 0,1 1 0,0 0 0,-2 0 0,2-1 0,-1 1 0,1 0 0,0 0 0,-1 0 0,1 0 0,-2 0 0,2-2 0,-1 2 0,1 0 0,-1 0 0,1 0 0,0 0 0,-2 0 0,2 0 0,-1 2 0,1-2 0,-1 0 0,1 0 0,-3 0-5,2 1 1,-1 0 0,1-1 0,0 2 0,-1-1-1,1-1 1,0 1 0,-1 1 0,1-1-1,0 0 5,-3 5-15,0-2 0,0 1 1,1 0-1,0 1 0,-1 0 15,2 1 36,0-2 1,1 2-1,-2 0 1,3-2-1,-1 4-36,0-8 11,1 2-1,0-2 0,0 1 1,0 0-1,0 0 0,0-1 1,0 2-1,0-2 0,1 0 1,-1 2-1,0-2 0,1 1 1,-1 0-1,2 0 0,-2-1 1,1 0-1,0 1 0,1-1 1,-2 2-1,2-2-10,-2 0 3,2-1 1,-2 0-1,1 0 0,-1 2 1,0-2-1,1 0 0,-1 0 1,2 0-1,-2 0 0,1 0 1,-1 1-1,0-1 0,1 0 1,-1 0-1,2 0 0,-2 0 1,1 0-1,-1 0 0,1 0 1,-1-1-1,2 1 0,-2 0 1,1 0-1,-1 0 0,1 0-3,1-2-6,-2 2 0,1-1-1,0 0 1,1 1-1,-1-2 1,0 1-1,-1 0 1,2 1 0,-1-2-1,-1 1 1,1 0 6,2-3-18,-2 1 1,1-1-1,0 1 0,0-1 1,-1 0-1,-1 2 1,1-2-1,1 0 18,-2 0-46,0-1 0,0 1 0,0 0 1,0 0-1,-2-2 0,1 2 0,1 0 0,-1 0 0,-1 0 0,1 0 0,-2 0 1,2 0-1,-2 0 0,1 0 0,-2-1 46,4 4-7,0 1 0,-2 0 0,2 0 0,0-2 0,-1 2 0,1 0 0,-1 0 0,1-1 0,0 1 0,-2 0 0,2 0 0,-1 0 0,1 0-1,-1-1 1,1 1 0,-2 0 0,2 0 0,-1 0 0,1 0 0,-1 0 0,1 0 0,0 0 0,-2 0 0,2 1 0,-1-1 0,1 0 0,-1 0 0,1 0 0,-2 0 0,2 0 0,0 1 0,-1-1 0,1 0 0,-1 0 0,1 2 0,0-2 0,-2 0 0,2 1 0,0-1-1,-1 0 1,1 1 7,-19 21 1,14-13 188,0 0 0,-1 2-1,2-2 1,0 2-189,3-7 53,0 0 0,-1-2 0,1 2 1,1 0-1,-1-1 0,1 1 0,0 0 0,0-1 0,0 1 0,0 0 0,1-2 0,-1 2 1,1 0-1,1 0-53,-2-4 6,0 2 1,0-2 0,0 1 0,1-1 0,-1 1 0,0-1-1,0 2 1,1-2 0,-1 1 0,0-1 0,2 1 0,-2-1-1,1 2 1,-1-2 0,0 0 0,1 1 0,-1-1 0,2 0 0,-2 1-1,1-1 1,-1 0 0,1 0 0,1 2 0,-2-2 0,1 0-1,-1 0 1,1 0 0,-1 0-7,2 0-3,0 0 0,0 0 0,-1-2 1,0 2-1,-1 0 0,2-1 0,-1 1 0,0-1 0,1 1 0,-1-2 1,0 2-1,1-1 0,-2 1 0,1-1 0,0-1 3,6-3-81,-2-2-1,2 1 0,-2-1 1,2-4 81,-7 11-4,4-6-36,0-1-1,0-1 0,0 2 1,-1-1-1,-1-1 0,1 1 1,-2-1-1,2-1 41,-3 6 1,1 1-1,-1-2 1,0 1-1,0 0 1,0-1-1,0 2 1,0-1-1,0-1 1,-1 1-1,1 1 1,-1-1-1,-1-1 1,1 1-1,0 1 1,-1-1-1,1 0 1,0 1-1,-1-1 1,0 0-1,0 1 1,-3-2-1,5 4-3,0 0-1,0-2 1,0 2 0,-1 0 0,1 0 0,0 0 0,0 0-1,0 0 1,-2-1 0,2 1 0,0 0 0,0 0 0,-1 0-1,1 0 1,0 0 0,-1 0 0,1 0 0,0 0 0,0 0 0,-2 0-1,2 0 1,0 0 0,0 0 0,-1 0 0,1 0 0,0 0-1,0 0 1,-1 0 0,1 1 0,0-1 0,0 0 0,-2 0 0,2 0-1,0 0 4,-9 14-215,-3 16-92,8-15 541,1 0-1,1 6-233,0-17 44,2 0 0,0 0 0,0 0 0,0 0-1,0 0 1,2 0 0,-2 0 0,1 0 0,0 0 0,1 0 0,0 2-44,-2-4-1,2-2 0,-2 0 0,0 1 1,1-1-1,-1 0 0,0 1 1,1-1-1,-1 0 0,2 2 0,-2-2 1,0 0-1,1 0 0,-1 1 0,1-1 1,-1 0-1,2 0 0,-2 0 0,1 0 1,-1 0-1,1 0 0,-1 0 0,2 0 1,-2 0-1,1 0 0,-1 0 1,1 0-1,-1 0 0,2 0 0,-2 0 1,1 0-1,-1 0 0,1 0 0,-1-1 1,2 1-1,-2 0 0,0 0 0,1-2 1,-1 2-1,1 0 0,-1 0 1,0-1-1,2 1 1,20-21-74,-20 19 83,0 0-37,1-1-1,0-1 1,-1 0 0,1 2 0,-2-2 0,2 0 0,-2 0 0,1 0 0,0 0-1,-2 0 1,2 0 0,-1 0 0,-1 0 0,1-2 28,-1 4-34,0-1 1,0 0-1,0 1 1,-1 0-1,1 0 1,0-1-1,-1 0 1,1 2-1,-2-2 1,1 1-1,0 0 1,-1 0-1,1-1 1,0 2-1,-1-2 0,1 2 1,0-1-1,-1 0 1,0 0-1,0 1 1,0 0-1,0-2 1,0 2-1,0-1 1,-2 1 33,3 1 5,1-1 0,-1 1 0,1 0 0,-2-2 1,1 2-1,1 0 0,-1 0 0,-1 0 0,2 0 1,-1-1-1,1 1 0,-1 0 0,-1 0 0,2 0 1,-1 0-1,0 0 0,1 0 0,-2 1 0,1-1 1,1 0-1,-1 0 0,-1 0 0,2 2 0,-1-2 1,1 0-1,-1 0 0,1 1 0,-2-1-5,1 1 0,0 1-1,-1-1 1,1 2-1,0-2 0,-1 0 1,1 1-1,0-1 1,1 2-1,-2-2 0,2 2 1,-1-2-1,1 2 1,-3 2 3,2 2 0,0-1 0,1 1 1,-2 0-1,2-1 0,0 1 0,0 1-3,0-7 22,0 1 1,2-2-1,-2 1 1,0 0-1,0 1 1,1-1 0,-1-1-1,0 1 1,1 1-1,-1-2 1,2 1-1,-2 0 1,1-1-1,-1 2 1,1-1-1,-1-1 1,2 1 0,-1-1-1,-1 2 1,1-2-1,1 1 1,-1-1-1,-1 1 1,1-1-1,1 0 1,-1 0-1,0 1 1,-1-1 0,2 0-1,-1 0 1,0 0-1,1 0 1,-1 0-1,0 0 1,-1 0-1,2 0 1,-1 0-1,0 0 1,1 0 0,-1 0-1,-1-1 1,1 1-23,5-1-10,-2 1 1,0-1-1,0-1 1,0 0-1,0 0 1,0 1-1,-2-2 1,2 1-1,0 0 1,-1 0-1,1-1 10,-2-1-35,1 1-1,0-1 1,-1 2-1,1-2 1,-2 1 0,2-1-1,-2 0 1,2 0-1,-2 0 1,1 0-1,-1 0 1,-1 0-1,1 0 1,-1 0 35,0 1-21,2 1-1,-2-1 1,0 0 0,0 2-1,0-2 1,-2 1 0,2-1-1,0 0 1,-1 2 0,1-2-1,-1 1 1,-1 0 0,1 0-1,1-1 1,-1 2 0,-1-2 0,1 2-1,-2-2 1,2 2 0,0-2-1,-1 2 1,0-1 0,0 1-1,0-2 22,0 3-1,2 0-1,0 0 0,-1 0 1,1-1-1,0 1 0,-1 0 1,1 0-1,0 0 0,-2 0 1,2 0-1,0 0 0,-1 0 1,1 0-1,0 0 0,-1 0 0,1 0 1,-1 0-1,1 0 0,0 0 1,-2 0-1,2 0 0,0 0 1,-1 1-1,1-1 0,0 0 1,-1 0 1,-10 11-146,-2 14-97,10-15 356,0-1-1,1 0 1,0 1-1,1-2 1,0 1-1,1 0 1,0 1-1,0-1 1,1 0-1,-1 0 1,3 3-113,-3-10 7,0-1 0,0 0 0,1 1 0,-1-2 0,0 1 1,0 0-1,1 1 0,-1-1 0,2-1 0,-2 1 0,1 1 0,-1-2 1,1 1-1,-1 0 0,2-1 0,-1 2 0,-1-1 0,1-1 0,1 1 0,-2-1 1,1 2-1,0-2 0,1 0 0,-1 1 0,-1-1 0,1 0 0,1 1 1,-1-1-1,0 0 0,1 0 0,-1 0 0,0 0 0,1 0 0,-1 0 1,-1 0-1,1 0 0,1 0 0,-1 0 0,0 0 0,2-1-7,3-2-85,1 1-1,-2-1 0,2 0 0,0-1 0,-2 2 0,4-5 86,-2 2-16,0 1-40,-1-2-1,1 1 1,0 0-1,-2-2 0,0 2 1,2-3 56,-4 4-48,-1 1 0,1-1 1,0 0-1,-2 0 0,2 2 1,-2-2-1,0 0 0,1 0 0,-1 0 1,0 0-1,-1 0 0,2-4 48,-2 6-9,0 1 0,0 1 0,0-1 0,0-1-1,0 1 1,0 1 0,0-1 0,0-1-1,-2 1 1,2 1 0,0-1 0,0-1 0,-1 2-1,1-1 1,0 0 0,-1 1 0,1-2 0,-2 2-1,2-1 1,-1 0 9,0 1-3,1 0-1,-2-2 0,1 2 1,1 0-1,-1 0 1,1 0-1,-2-1 1,1 1-1,1 0 1,-1 0-1,-1 0 1,2 0-1,-1 0 0,1 0 1,-1 1-1,-1-1 1,2 0-1,-1 0 1,1 0-1,-1 0 4,-3 3 33,0-2-1,0 1 1,0 0-1,0 1 1,0 0 0,0-2-1,1 2 1,-2 2-33,1-1 38,1-1 0,0 1 1,1 0-1,-1 0 0,0 1 1,1-1-1,-1 0 0,2 1 1,-1-1-1,0 3-38,2-6 25,0 2 0,-2-2 0,2 1 0,0 0 0,0 0 0,0-1 1,0 2-1,0-2 0,2 0 0,-2 2 0,0-2 0,1 1 0,-1 0-25,1 0 10,-1-1 1,2-1-1,-2 1 1,1 1-1,0-2 0,-1 1 1,2 0-1,-1-1 1,-1 1-1,1-1 1,1 2-1,-1-2 0,-1 1 1,1-1-1,1 0 1,-1 1-1,0-1 1,1 0-1,-1 0 0,-1 2 1,1-2-1,1 0-10,0 0-13,0 0 0,-1 0 0,0 0-1,1 0 1,-1-2 0,0 2 0,2 0-1,-2 0 1,1-1 0,-1 1 0,0-1-1,1 1 1,-1-2 0,0 2 0,1-1-1,-1 0 1,-1 1 0,1-1 0,1-1-1,-1 1 14,2-2-31,-1 1 0,0-1 0,0 0 0,0 1 0,0-1 0,0 0 0,-1 1 0,0-1 0,1-1 31,-2 1-41,1 1-1,-1-1 1,0 0 0,1 1-1,-1-1 1,0-1-1,-1 1 1,1 1-1,0-1 1,-1 0-1,1 1 1,-2-1-1,1 0 1,1 1-1,-1-1 1,-1 0 0,1 1-1,-2-1 1,2 0-1,-2 1 42,2 0-37,0 1 0,1 0 0,-2 1 0,1-2 0,0 1 0,-1 1 0,1-1 0,0 1 0,1-2 0,-2 2 0,1-1 0,0 1 0,-1 0 0,0-1 0,0 1 0,1 0 0,0 0 0,-1 0 37,0 0-33,0 0 1,1 0-1,0 0 1,-2 1-1,2-1 1,-1 0-1,1 1 1,-2-1 0,2 2-1,0-1 1,-1-1-1,1 1 1,0 1-1,-1-2 1,1 1-1,0 0 1,-1 1-1,1 0 33,-4 4 158,-1 0-1,2 0 1,0 0-1,0 0 0,0 0 1,2 1-1,-1 0 0,0 1 1,0 5-158,1-8 45,1-1 1,0 2 0,1-1-1,0 0 1,-2-1 0,2 1-1,2 1 1,-2-1 0,1-1-1,-1 1 1,1 1 0,1-2-1,0 1 1,-1-1 0,2 1-46,-3-3 2,0-2 1,0 1-1,1-1 1,-1 1 0,0 1-1,2-2 1,-2 1-1,1-1 1,-1 1 0,1-1-1,-1 2 1,2-2-1,-2 1 1,1-1 0,0 0-1,-1 1 1,2-1-1,-2 0 1,1 2 0,0-2-1,-1 0 1,2 0-1,-1 0 1,0 0-1,-1 1 1,2-1 0,-1 0-3,0-1 0,1 1 1,-1 0 0,0-2 0,2 2-1,-2 0 1,1-1 0,-1 0-1,0 1 1,1-2 0,-1 2 0,0-1-1,1 0 1,-1-1 0,-1 1-1,1 1 0,5-5-42,-2-2-1,1 2 0,-1-1 0,0 0 0,-1 0 1,3-6 42,-4 8-10,-1-1 1,0 0 0,1 0-1,-1-1 1,-1 2-1,1-1 1,-1 0 0,0-1-1,-1 1 1,1 0-1,-1-1 1,1 1 0,-2 0-1,0 1 1,0-2-1,1 1 1,-2 1 0,1-1-1,-1 1 1,0-2-1,-2 0 10,5 4 19,-1 2-1,1-1 1,-2 0-1,1 1 1,1-2-1,-1 1 1,-1 1-1,1-1 1,1 1-1,-1 0 0,-1-2 1,1 2-1,0-1 1,-1 1-1,1 0 1,1 0-1,-1-1 1,-1 1-1,1 0 1,0 0-1,-1 0 1,1 0-1,0 0 0,-1 0 1,1 0-1,0 0 1,-1 1-1,1-1 1,1 0-1,-1 0 1,-1 1-1,1-1 1,0 2-1,-1-2 1,2 1-1,-1-1 0,0 1 1,-1-1-1,2 2 1,-1-1-19,-3 2 12,0 1-1,0 0 1,0 0 0,2 0-1,-1 0 1,-1 0 0,1 0-1,-1 5-11,-1 4-38,0 1 0,-1-1 0,4 0 0,-2 2 0,1-2 0,2 2 0,-1-2 0,1 6 38,1-17 2,0 0 0,1 0 0,-1 0 1,0-1-1,0 0 0,0 2 0,2-2 0,-2 1 0,1 0 0,0 1-2,-1-3 6,0 0 1,2 1-1,-2-1 1,0 0-1,0 2 1,1-2-1,-1 0 0,0 0 1,1 0-1,-1 1 1,0-1-1,2 0 1,-2 0-1,1 0 1,-1 0-1,0 0 0,1 1 1,-1-1-1,0 0 1,2 0-1,-2 0 1,1 0-1,-1 0 1,0 0-1,1 0 1,-1 0-1,2-1 0,-2 1 1,0 0-1,1 0 1,-1 0-1,1 0 1,-1 0-1,0-1 1,2 1-1,-2 0 0,0 0 1,0 0-1,1-2-6,6-2-35,-2 0 0,2-1-1,-2 1 1,0-1 0,0-1 0,-1 1-1,2-2 1,-2 2 0,1-4 35,3-2-169,-1-1 0,-2 0 1,0 0-1,5-10 169,-9 16-14,-1 1 1,1 0-1,1-1 0,-2 0 0,0 0 0,0 1 0,0 0 0,-2-6 14,2 10 23,-1-1-1,1 1 0,0 0 1,-1-1-1,1 0 0,-2 0 1,2 1-1,-1 0 1,1-1-1,-1 1 0,-1 0 1,1 1-1,1-2 0,-1 1 1,-1 0-23,1-1 31,0 2 1,-1 0 0,2-1 0,-1 1-1,0 0 1,-1 0 0,1-1 0,1 1-1,-1 0 1,-1 0 0,1 0 0,0 0-1,-1 0 1,1 0 0,1 0 0,-1 0-1,-1 0 1,1 0 0,0 1 0,-1-1-1,2 0 1,-1 1 0,-2-1-32,-1 3 53,0-2 0,0 2 0,0 0 0,0-1 1,2 2-1,-2-1 0,0 0 0,1 1 0,1-2 0,-1 2 0,0 0 0,1 0-53,-6 7 37,1 0-1,2-1 1,-5 12-37,8-17-66,0 2 1,1-2-1,0 0 1,-1 0 0,1 3 65,1-5-19,0-2 1,0 1 0,0-1-1,0 0 1,0 1 0,1 0 0,-1 0-1,0-1 1,0 0 0,2 2 18,-1-3-4,-1 1 0,0-1 1,0 2-1,1-2 0,-1 0 0,0 1 1,2-1-1,-2 0 0,0 0 1,1 1-1,-1-1 0,1 0 0,-1 0 1,0 2-1,2-2 0,-2 0 1,1 0-1,-1 0 0,1 0 1,-1 1-1,2-1 0,-2 0 0,1 0 1,-1 0-1,1 0 4,2-1 2,0 1 0,-1 0 0,1-2 0,0 1 0,-1 1 0,1-1 0,0-1 0,-1 1 0,1 0 0,-2-1 0,2 1 0,0-2 0,-2 2 0,3-2-2,2-3-13,1-1 0,-2 0 0,6-6 13,-8 11-8,-1-2-1,1 1 0,0-1 1,-2 0-1,0 1 0,2-1 1,-2 0-1,1 0 0,-2 0 0,1 0 1,0 0-1,-1 0 0,0 0 1,0 0-1,0 0 0,0 0 1,0-1-1,-1 1 0,1 0 1,-1 0-1,-1 0 0,1 1 1,0-1-1,-2 0 0,2 0 1,-1 0-1,0 2 0,-1-2 0,0 1 1,1-1-1,-1 1 0,0 1 1,-1-1-1,2-1 0,-2 1 9,2 2 17,1 1 0,0-1 0,-1-1 0,1 2 0,0-1 0,-1 1 0,1 0 0,0-1 0,-1 1 0,0 0 0,1-2 0,-1 2 0,1 0-1,0 0 1,-1 0 0,1 0 0,0 0 0,-2 0 0,2 0 0,-1 2 0,0-2-17,-1 1 25,2 0-1,-2-1 1,2 2 0,-2-1-1,2 0 1,-2 1-1,2-1 1,-1 0 0,1 2-1,-2-2 1,2 1 0,0 0-1,-1 0-24,-2 4-49,-1 2-1,1 0 1,1-1-1,-1 1 1,2 0-1,-4 8 50,5-9-39,1-2 0,-1 0 0,1 1 1,-2-1-1,2 2 0,2-2 0,-2 4 39,1-9 15,-1 2 0,0-2-1,0 0 1,0 1 0,1-1 0,-1 0-1,0 1 1,2-1 0,-2 0 0,0 2 0,1-2-1,-1 0 1,0 0 0,1 0 0,-1 1 0,0-1-1,2 0 1,-2 0 0,1 0 0,-1 0-1,1 1 1,-1-1 0,0 0 0,2 0 0,-2 0-1,1 0 1,-1 0 0,1 0 0,-1 0-1,2 0 1,-2 0 0,0 0 0,1-1 0,-1 1-1,1 0 1,-1 0-15,23-7-47,-19 6 16,-1-2-1,1 1 1,0-1 0,-2 2-1,2-2 1,-1-1-1,0 1 1,-1 1 0,1-2-1,-1 1 1,1-1-1,0 1 1,-2-1-1,2 0 1,-2 2 0,0-2-1,1 0 1,-1-2 31,0 5-10,-1-2 1,2 2-1,-2-2 1,0 1-1,1 0 1,-1 0-1,0-1 1,0 2-1,0-2 0,0 0 1,0 2-1,-1-2 1,1 1-1,-2 0 1,2 0-1,-1 0 1,1 0-1,-1 0 1,-1 0-1,1 0 1,0 0-1,-1 0 1,1 1-1,0-2 1,-1 2-1,0 0 1,0-1-1,1 1 0,-1 0 1,0-1-1,0 1 1,0 0-1,0-1 10,0 2 11,0-1 0,0 1 0,1 0 0,0 0 0,-1 0 0,0 0 0,0 0 0,1 0 0,0 0 0,-1 0 1,0 0-1,0 0 0,1 1 0,0-1 0,-1 2 0,1-2 0,0 0 0,-1 1 0,1 0 0,0-1 0,-1 2 0,1-1 0,0-1 0,-1 1 0,1 1 0,0-1 0,-1 0 0,2-1 0,-1 2 0,0 0-11,-3 4 37,0 0 1,0 0-1,0 0 0,1 0 1,-1 0-1,1 2-37,1 0 14,-1 0 0,2 0 0,-2 2 0,2-2 0,1 1 0,-2-1 0,2 1 0,2 6-14,-2-15 13,0 1 1,0 0-1,0 1 1,0-2-1,0 1 0,1 0 1,-1 1-1,0-2 1,0 1-1,1 0 0,-1-1 1,0 2-1,2-1 1,-2-1-1,1 1 0,-1-1 1,1 2-1,-1-2 1,2 1-14,-1-1 14,0 1-1,-1-1 1,2 0 0,-2 0 0,1 0 0,-1 0 0,1 0 0,-1 0 0,2 0 0,-2 0 0,1 0 0,-1 0-1,1 0 1,1 0 0,-2 0 0,1 0 0,-1 0 0,1 0 0,-1-1 0,2 1 0,-2 0-14,4-3 9,0 2 1,-2-2 0,1 2-1,1-2 1,-1 1 0,-1-1-1,1 0 1,2-2-10,-3 4-11,8-12-149,0-1-1,5-8 161,-12 18-25,-2 0 0,2 0-1,-2 0 1,1 0 0,-1 0-1,0 0 1,1 0-1,-1 0 1,-1 0 0,0-2-1,0 2 1,1 0 0,-2 0 25,1 3-3,0 0 0,0 1 0,0-2 0,0 2 0,0-1 0,0 0 1,0 1-1,-1-2 0,1 2 0,0-1 0,-2 1 0,2-1 0,0 1 0,-1-2 0,1 2 1,0-1-1,-1 1 0,1-1 0,-2 1 0,2-2 3,-1 2-4,1 0-1,-1 0 1,1 0-1,-2 0 1,2 0 0,-1 0-1,1 0 1,-1 0-1,1 0 1,-2 0 0,2 0-1,-1 0 1,1 0-1,-1 0 1,1 0 0,-1 0-1,1 0 1,0 0-1,-2 2 1,1-2 4,-2 1 37,2 0 0,-2 1 0,1 0 0,-1 0 0,2-1 0,-2 2 0,2-2 0,-2 2 0,2-2 0,-1 2 0,0 1-37,-2 2 54,0 1 0,1 1 1,0 0-1,1-1 0,-1 1 0,2 0 1,-1 0-55,2-6-9,-1 0 1,1-1-1,0 2 1,0-2-1,0 2 1,1-2-1,-1 0 1,0 2-1,0-2 1,2 2-1,-2-2 1,1 1-1,-1-1 1,3 3 8,-3-3-18,1-1 0,0 2 1,-1-2-1,2 1 0,-1 0 1,0-1-1,1 2 0,-2-2 1,1 0-1,0 1 0,1-1 0,-1 0 1,0 1-1,1-1 0,-1 0 1,0 0-1,1 0 0,-1 0 1,0 0-1,1 0 0,-1 0 1,-1 0-1,1 0 0,1 0 1,0 0 17,0-1-16,0 1 0,1 0 0,-2-1 1,2 1-1,0-2 0,-2 1 0,1 0 1,1 1-1,-2-2 0,2 1 0,-2 0 1,1-1-1,0 1 0,0-2 0,-1 2 1,0 0-1,2-1 0,-2 0 0,1 0 0,-2 0 1,1 0-1,0 0 0,1 0 0,-2 0 1,1 0-1,0-3 16,-1 2 11,2 1 0,-2-1 0,1 0 1,-1 1-1,0-1 0,0 0 0,0-1 0,0 2 0,-1-1 0,1 0 1,-2 1-1,2-1 0,-1 0 0,0 1 0,-1-1 0,1 0 1,0 1-1,-1-1 0,1 0 0,-2-1-11,2 3 4,-2-2-1,2 2 1,0 0-1,-1-1 1,0 1-1,0 0 1,0-2 0,0 3-1,0-1 1,1-1-1,-2 1 1,0 0-4,2 1-14,0 0 1,1 0-1,-2 0 1,1 0-1,0 0 0,-1 0 1,2 1-1,-1-1 0,0 0 1,-1 0-1,2 1 1,-1-1-1,0 0 0,1 2 1,-2-2-1,1 0 0,1 1 1,-1-1-1,-1 1 1,2-1-1,-1 2 0,1-1 1,-1-1-1,1 1 0,-2-1 1,2 2-1,0-1 1,-1-1-1,1 1 14,-4 6 21,0 0 0,0-1 0,1 1 0,1 0 0,-1 1 0,0-2-1,2 2 1,0-1 0,-1 1 0,1-1 0,1 1 0,0-2 0,0 7-21,0-11 7,0-2 0,0 1 0,0 0 0,1-1 0,-1 2 1,0-1-1,0-1 0,0 1 0,2 1 0,-2-2 0,0 1 0,1-1 0,-1 1 0,1 1 0,-1-2 0,0 1 1,2-1-1,-2 1 0,1-1 0,0 0 0,-1 2 0,2-2 0,-1 1-7,0-1 1,1 0-1,-1 1 1,0-1 0,1 0-1,-1 0 1,0 0-1,1 0 1,-1 0-1,0 0 1,1 0 0,-1-1-1,0 1 1,1 0-1,-1 0 1,0-1-1,5-2-26,-1 2 0,0-2 0,1-1 0,-1 1 0,0 1-1,0-2 1,-1 0 26,0 0 18,0 1-1,0-1 0,-1 0 1,1 0-1,-1 0 1,-1 0-1,1 0 0,0 0 1,-1-1-1,1 1 1,-2-1-1,1 1 0,0-4-17,-2 5 32,2-1 1,-2 1-1,0-1 0,0 2 0,0-1 0,0-1 0,-2 1 1,2-1-1,-1 2 0,1-1 0,-1-1 0,-1 1 0,1 1 1,0-1-1,-1 0 0,0-1 0,0 2 0,1-1 0,-2 2 1,-1-5-33,3 5-2,1 1 1,-1 0 0,1-1 0,-2 1 0,2-2 0,-1 2-1,1-1 1,-1 1 0,-1 0 0,2-1 0,-1 1 0,0 0-1,1 0 1,-2 0 0,1-2 0,1 2 0,-1 0 0,-1 0-1,2 0 1,-1 0 0,0 0 0,1 0 0,-3 0 1,2 2-11,-2-2 0,2 1 0,-1-1-1,0 1 1,0-1 0,1 2 0,0-1 0,-2 0 0,2-1 0,0 2 0,-2 0 11,-2 4-78,-1-1 0,2 0 0,-1 2 0,1 0 0,-1 1 78,-2 4 54,0-2 0,2 2 0,0 0 0,-1 0 0,2 2 1,2-2-1,-4 11-54,6-21 23,0-1 1,0-1 0,0 1-1,0 1 1,0-2-1,-1 1 1,2 0 0,-1-1-1,0 2 1,0-1-1,0-1 1,0 1 0,0-1-1,0 2 1,2-1 0,-2-1-1,0 1 1,1-1-1,-1 2 1,0-2 0,1 1-1,-1 0 1,2-1-24,-1 2 9,-1-2 0,1 0 1,1 0-1,-2 0 0,1 0 0,0 0 1,-1 0-1,2 1 0,-2-2 0,1 1 1,0 0-1,-1 0 0,2 0 0,-1 0 0,-1 0 1,1 0-1,-1-2 0,2 2 0,-1 0 1,-1-1-10,5 0-31,1-3 0,-1 1 1,-1 0-1,1-1 0,-1 0 1,4-2 30,-5 3 10,0 0 1,-1 1-1,1-1 1,-2 1-1,2-2 1,-2 1-1,2 0 1,-2-1-1,0 2 1,1-2-1,-1 0 1,0 1-1,-1-1 1,2 0-1,-2 1 1,0-1-1,0 0 1,0 0-1,0 2 1,0-2 0,0 0-1,-2 1 1,1-1-1,1 0 1,-1 1-1,-1-1 1,1 2-1,-1-2 1,0 1-1,1-1 1,-2 1-1,1 1 1,0-1-1,0 0 1,-1 1-1,-1-2-10,3 2-25,1 2-1,-2 0 0,2-1 1,-1 1-1,1 0 1,-1-1-1,1 1 0,-2 0 1,2 0-1,-1 0 1,1-2-1,-1 2 0,-1 0 1,2 0-1,-1 0 1,1 0-1,-1 0 0,-1 0 1,2 0-1,-1 0 0,1 0 1,-1 0-1,1 0 1,-2 0 25,1 2-23,0-2 1,-1 1-1,1-1 1,0 1-1,-1 1 1,1-2-1,0 1 1,-1 0-1,2 1 1,-1-2-1,0 1 1,-1 0 22,-2 5 35,2-1 0,-1 0 0,-1 1 0,3 0 0,-3 2-35,2-4 58,1-1 0,1 0 0,-1 1 0,1-2-1,0 2 1,-2-1 0,2 1 0,0-1 0,2 1 0,-2-2 0,0 2 0,1-1-1,0 2-57,-1-3-1,0-1-1,2-1 0,-2 1 0,1 1 1,-1-1-1,1 0 0,1-1 0,-2 2 0,1-1 1,0-1-1,-1 1 0,2 1 0,-1-2 0,0 1 1,-1-1-1,2 1 0,-1-1 0,0 2 0,1-2 1,-1 0-1,0 1 0,1-1 0,-1 0 0,0 0 1,1 0-1,-1 0 0,0 0 0,1 0 1,-1 0-1,0 0 0,1 0 0,-1 0 0,0 0 1,1 0-1,-1-1 0,0 1 2,5-2 12,-1 1 0,0 0-1,1-2 1,-1 2 0,0-2 0,0 0 0,-1 1 0,2-1-1,-2-1 1,1 1 0,0-2-12,-2 4-7,-2-2 0,2 2 0,-2-2 0,1 0-1,-1 2 1,0-2 0,1 1 0,-1 0 0,-1 0 0,1-1 0,1 0 0,-2 1-1,1-1 1,-1 2 0,0-2 0,0 0 0,0 1 0,0-1 0,0 0 0,0 1-1,0-1 1,-1 0 0,1 1 0,-2 0 0,2 0 7,-1-2 2,-2 0 0,2 1 0,0-1 0,-2 1 1,2-1-1,-2 2 0,0-1 0,2 0 0,-2 1 0,-1-1 0,2 0 1,-1 1-1,0-1 0,-1 2 0,0-2-2,3 2-4,-1-1 1,0 2-1,1-1 0,0 0 1,-2 1-1,2 0 1,-2-2-1,2 2 0,-1 0 1,0-1-1,0 1 1,0 0-1,0 0 0,0 0 1,0 0-1,1 1 1,-2-1-1,2 0 0,-2 0 1,2 2-1,0-2 0,-2 1 1,2-1-1,-1 1 1,0 1-1,0-2 0,1 1 1,0 0-1,-1 1 1,1-1-1,-2 0 4,-2 6 25,-2 0 0,1 1 0,0-2 0,1 2-1,1 0 1,-1 0 0,1 0 0,1 2 0,-1-2 0,1 1 0,1-1 0,-1 5-25,3-11 13,0-1 0,-1 0 0,1 1 0,0-1 0,0 0 0,1 1 0,-1-1 0,0 0 0,0 1 0,0-1 0,1 0 1,-1 1-1,0-1 0,2 0 0,-2 1 0,1-1 0,0 0 0,-1 1 0,2-1 0,-1 0-13,0 0 11,1-1 0,-2 2-1,1-2 1,0 1 0,1-1-1,-1 1 1,0-1 0,1 0-1,-1 2 1,0-2 0,1 0 0,0 0-1,0 0 1,-1 0 0,0 0-1,1 0 1,0 0-11,2 0 9,2-2 0,-1 2 0,-1-1 1,1 0-1,1-2 0,-2 2 0,0 0 0,1-2 0,-1 0 0,0 1 1,3-2-10,-5 2-8,1 1 0,-2 0 0,2-1 0,-2 0 0,1 0 0,0 0 0,0 0 0,-1 1 0,0-2 0,1 1 0,-1 0 0,0 0 0,0-2 8,-1 1-8,2 2 1,-2-1-1,0 1 1,0-2-1,-2 2 1,2 0-1,0-1 1,0 1-1,-1-2 1,1 2-1,-1 0 1,1-1-1,-1 1 1,1 0-1,-2-1 1,1 1-1,1 0 1,-1-1-1,-1 1 1,1 0-1,0-1 8,-1 0-19,1 0 0,-2 1-1,2 0 1,0-1-1,-1 1 1,0 0 0,0-1-1,1 1 1,-2 0-1,2 1 1,-2-2 0,2 1-1,-2 1 1,2-1 0,-2 1-1,1 0 1,0-2-1,0 2 20,-1 0-5,2 0 0,-2 2 0,2-2-1,-2 0 1,2 1 0,-1-1 0,0 1 0,0-1-1,1 2 1,-2-2 0,2 1 0,0 0-1,-1 1 1,1-2 0,0 1 0,-1 0 0,1 1-1,0-1 1,-1 0 0,1 1 0,0 0 5,-5 4-5,2-1 0,0 2 0,2-2 0,-2 2 0,1-1 0,0 1 0,1 0 1,-1-1-1,2 2 5,-1-6 24,2-1 0,0 2 0,0-2 0,0 0 1,0 2-1,0-2 0,0 0 0,0 2 0,0-2 0,2 1 1,-2 0-1,0 0 0,1-1 0,-1 0 0,1 2 0,1-2 1,-2 1-1,1-1 0,0 0 0,1 1 0,-1-1 0,0 0 1,1 1-1,-1-1 0,0 0 0,1 1 0,-1-1 1,0-1-1,1 1 0,0 1 0,0-2 0,-1 1 0,0-1 1,2 1-1,-2-1 0,2 0 0,-2 2 0,2-2-24,1 0 0,1 0 0,-1 0 0,0 0-1,2 0 1,-2-2 0,0 1 0,0 1-1,1-1 1,-1-1 0,0 1 0,0-2-1,0 2 1,0 0 0,-1-2 0,1 0-1,0 1 1,-2-1 0,2 0 0,-1 1-1,-1-1 1,2 0 0,0-2 0,-2 3 2,-2-1-1,1 0 1,-1 1 0,0-1-1,0 0 1,1 2 0,-1-2-1,0 1 1,-1-1 0,1 0-1,0 1 1,-1-1 0,1 0 0,-2 1-1,2 0 1,-1 0 0,0-1-1,-1 0 1,1 2 0,0-2-1,-1 1 1,1 0 0,-2-2-2,-2-1-64,0-2 1,-2 1 0,2 0-1,-2 1 1,2 0 0,-8-5 63,10 9-3,2 0 1,-2-1 0,2 2 0,-2-1 0,0 0-1,2 1 1,-2-2 0,1 2 0,0-1-1,0 1 1,-1 0 0,2 0 0,-2 0 0,0 0-1,1 0 1,-1 0 0,2 0 0,-2 0-1,0 1 1,2-1 0,-2 2 0,1-2 0,0 1-1,0 0 1,-1-1 0,2 2 0,-2-1-1,2 0 1,-1 1 0,0-1 0,0 0 0,1 1-1,0 0 1,-2 0 0,0 0 2,1 2 9,0-1 0,0 1 0,-1-1 0,2 1 1,-2 0-1,2 0 0,-1 0 0,1-2 0,0 2 0,-1 0 0,1 0 1,1 0-1,0 0 0,-1 2 0,1-2 0,1 0 0,-1 0 0,0 0 1,1 1-10,1-2 12,-2 1 0,1 0 1,0-2-1,2 2 0,-2 0 0,1-1 1,0-1-1,1 2 0,-2-1 1,2 0-1,0-1 0,-1 1 1,1 0-1,1-1 0,0 2-12,-1-2 25,-1-1 0,2 0 0,-1 1 0,0-1-1,-1 0 1,2-1 0,-1 2 0,0-2 0,1 0-1,-2 1 1,1-1 0,1 0 0,-1 0 0,1 0-1,-2-1 1,1 1 0,1-2 0,-1 2 0,2-1-25,3-2-47,0 1 0,0-2 1,0 1-1,-1-1 1,0 0-1,0 0 1,0 0-1,-1-1 1,0-1-1,0 1 1,4-3 46,-9 6-16,2-1 0,-1 0 0,0 1 0,0-1 1,0 0-1,-1-1 0,0 2 0,1-1 0,-1-1 1,0 1-1,1 1 0,-2-2 0,1 1 0,-1-1 1,0 1-1,0-1 0,0 2 0,0-2 0,0 1 1,0-1-1,-1 1 0,-1-1 0,2 2 0,-1-2 1,0 1-1,-1 0 0,0-2 16,-1 0 7,0 1 0,-1 0 0,2 0 0,-2 0 0,0 0 0,0 0 0,0 1 0,0-1 0,0 1 0,0 1 0,-2-1 0,2 0 0,-1 1 0,0-1 0,1 2 0,-1-1 0,-1 1 0,1 0 0,0-1 0,-3 1-7,4 0-41,0 1 1,0 0 0,0 0 0,-2 0-1,2 0 1,0 0 0,0 1 0,0-1-1,0 1 1,0 1 0,0-1 0,0 0-1,0 1 1,0-1 0,0 2 0,0-2 0,2 2-1,-2-1 1,1 1 0,-1 0 0,1-1-1,1 1 1,-2 0 0,1-1 0,2 2-1,-3 0 41,1 2-2,2-2 0,-1 0 0,0 1 0,0-1 0,2 0 0,-1 1 0,0-1 0,1 2-1,0-2 1,0 1 0,0-1 0,0 1 0,1 1 0,-1-2 0,1 0 0,1 1 0,-1-1 0,0 1 2,2 1 37,-2 0 0,2 0 1,0 0-1,1-1 0,-2 1 1,2-1-1,0 0 1,0 1-1,0-2 0,2 1 1,-2-1-1,1 1 0,2 1-37,-6-5-6,2 0 0,-1-1 0,1 2-1,-2-1 1,2 0 0,0-1 0,-1 2 0,1-2-1,0 1 1,-1-1 0,1 0 0,0 0 0,-1 0-1,1 0 1,0 0 0,1 0 6,0-1 10,0-1 1,1 2-1,-1-1 0,0-2 1,0 2-1,1 0 0,-1-2 1,0 2-1,2-3-10,-1 0 7,0 1 1,-1-1-1,1 0 0,-1 0 1,0-1-1,0 1 0,0-2 1,0 2-1,0-1 0,-1 0 0,0 0 1,-1-1-1,1 1 0,0-2-7,-2 3-2,-1 0 0,0 2 0,0-2 0,1 0 0,-2 1 0,1-1 0,0 1 0,-1-1 0,1 0 0,-2 2 0,1-2-1,0 1 1,-1-1 0,1 1 0,0 1 0,-1-2 0,0 1 0,-2-2 2,1 1 13,-1 0 1,1 0-1,-1 1 0,0-1 1,-1 0-1,1 1 0,0 1 1,-1-1-1,1 0 0,-1 1 1,-1-1-1,-2 0-13,7 2 1,0 1 0,-2-1 0,2 1 0,-2-2 0,2 2 0,-2 0 0,2 0 0,-2 0 0,2 0 0,-2 0 1,2 0-1,-2 0 0,2 0 0,-2 0 0,2 2 0,-1-2 0,0 1 0,0-1 0,0 1 0,0-1 0,0 2-1,0-1-4,0 2 1,0-2-1,0 0 0,0 2 0,1-2 0,-2 2 1,2-2-1,0 2 0,-1 0 0,1-1 0,0 0 1,-1 0-1,1 4 4,-2 2 13,2-2 1,0 2 0,-1 0 0,1 0-1,1 0 1,0 0 0,0 0-1,0 0 1,3 4-14,-2-5 12,0 0 0,2-1 0,-2 1-1,2-1 1,1 0 0,-1 0 0,1 0 0,-2 0 0,6 4-12,-6-8 15,0 0 0,0 0 1,-1 0-1,2 0 1,-2 0-1,2-1 0,-1 0 1,0 1-1,0-1 1,1 0-1,0 1 1,-1-1-1,1 0 0,0-1 1,-1 2-1,1-2 1,0 0-1,-1 1 0,1-1 1,0 0-1,-1 0 1,1 0-1,0 0 0,-1 0 1,1-1-1,-1 1 1,1-2-16,5 1-77,-1-2 1,-1 1 0,1-1-1,-2-1 1,2 1 0,0-1 0,-2 0-1,0-1 1,6-3 76,-7 4-36,0 1 0,0-1-1,0 0 1,-1 0 0,-1 0 0,2-1 0,-1 1-1,0 0 1,-2-1 0,2 1 0,-2-1 0,0-1-1,2 0 37,-3 2 36,0 0-1,0 0 1,0 0-1,0 0 1,-1 0-1,-1 0 1,2 0-1,-1 0 1,0 0-1,-2 0 1,2 0-1,-1 0 1,0 0-1,-1 1 1,2-1-1,-5-1-35,4 1 18,-1 1 0,-1-1 0,1 1 0,-1-1 0,2 2 0,-2-1 0,0 0 0,0 1 0,0 0 0,0 0 0,0 0 0,0 0 0,-2 0 0,2 1 0,-2 0-18,2 1-8,1 0 1,0 0 0,1 0 0,-2 0 0,1 0 0,0 1-1,1-1 1,-1 1 0,-1 1 0,2-1 0,-1 0 0,0 1 0,1-1-1,-1 0 1,0 1 0,2-1 0,-2 2 0,1-2 0,0 2-1,0-2 1,0 2 0,0-2 0,0 2 0,0 1 7,-2 1 0,0 0 0,1 1 0,-1 0 0,1 0 0,1-1 0,-1 2 1,2-1-1,-1 0 0,0 0 0,0 5 0,2-7-3,0 0-1,0 0 1,0 0 0,0 0-1,2 0 1,-2 0 0,1 0-1,0 0 1,1 0-1,-1 0 1,0 0 0,2 0-1,-2-2 1,2 2 0,0 0-1,-2-1 1,2 1 0,1-1-1,-2 1 4,1-3 21,0 2 0,-1-2 1,2 2-1,-1-2 0,0 0 0,-1 1 0,2-1 0,-1 0 0,1 1 0,-1-1 0,0 0 0,0-1 1,1 2-1,0-2 0,-1 0 0,1 0 0,-2 0 0,2 0 0,0 0 0,-1-2 0,1 2 0,-1-1 1,1 1-1,0-1-21,1-1-16,0 0 1,1 0-1,-1 0 1,0-1-1,-1 0 1,2 1-1,-2-2 0,1 1 1,-1-1-1,0 0 1,4-3 15,-7 6 7,-1 0-1,2-1 1,-1 1 0,0-2-1,1 2 1,-2 0 0,1-1-1,-1 1 1,1-1 0,-1 0-1,0 1 1,2-2 0,-2 2-1,0 0 1,0-1 0,0 0-1,0 0 1,0 1 0,0-2-1,0 2 1,0 0 0,-2-2-1,2 2 1,-1-1 0,1 1-1,-1-2 1,1 2 0,-2 0-1,1-1 1,0 1 0,1 0-1,-2-1 1,1 1 0,0 0-1,-1-1 1,0 0-7,-9-6-12,-1 0 0,0 0-1,0 0 1,0 1 0,-1 2 0,-1-1 0,-5-2 12,17 7-16,0 1 1,-1-1 0,2 1 0,-2-2 0,0 2 0,1 0 0,-1-1 0,0 1-1,2 0 1,-2 0 0,1 0 0,-1 0 0,0 1 0,1-1 0,0 0-1,0 2 1,-1-2 0,0 1 0,2 0 0,-2-1 0,1 2 0,0-1-1,0 0 1,0 1 0,0-1 0,0 0 0,1 1 0,-2-1 0,2 2 0,0-2-1,-1 0 1,1 2 0,0-2 0,-1 2 0,1-2 0,0 3 15,-2 3-16,0-2 0,1 1 0,0 0 0,1 0 0,0 0 0,-1 0 0,1 0 0,1 1 0,0-2 0,0 2 0,0 0 1,1-2-1,1 4 16,-1-4 11,0 1-1,1-1 1,-1 0 0,2 1 0,-1-1 0,1 0 0,0 1 0,-1-2 0,2 1-1,0 2-10,-1-6 30,-2 2 0,2-2 0,0 0 0,-1 2 0,0-2 0,0 1 0,1-1 0,0 0 0,-1 1 0,1-1 0,0-1 0,-1 1 0,1 1 0,1-2 0,-1 0 0,-1 1 0,1-1 0,0 0 0,1 0 0,-2 0 0,1 0 0,0-1-30,6-1-8,0 1 0,0-2 0,-1 1 0,2-1 0,-2-1 0,0 0 1,0 0-1,0 0 0,0-1 0,0 1 0,-2-2 0,2 0 0,-1 0 1,-2 0-1,2-1 0,-2 0 0,2 1 0,-2-1 0,3-6 8,-6 10 6,-1 1-1,-1 0 1,1 0 0,1-1-1,-2 0 1,1 2-1,-1-2 1,0 1-1,0-1 1,1 0 0,-1 1-1,-1 0 1,1 0-1,0-1 1,0 0-1,-1 1 1,-1-2-6,1 0 18,0 1 0,-1 0 0,0-1 0,0 2-1,0-1 1,0 0 0,0 1 0,-1-1 0,0 0 0,1 2 0,-1-2 0,-1 1-18,-3-2 37,1 0 0,-2 0 1,0 0-1,0 0 0,1 1 1,-2 0-1,1 1 0,0 0 1,0 0-1,-8-1-37,10 3-28,0 0 1,0 1-1,0-1 1,0 2-1,1-1 1,0 0-1,-2 1 1,2-1-1,0 2 1,-1-2-1,1 2 1,0-1-1,-1 1 0,2 0 1,-1 1-1,1-2 1,-1 2-1,1 0 1,0 0-1,-2 3 28,1-2-9,1 1-1,0-1 1,0 0-1,0 1 0,0 0 1,1 0-1,-1 0 1,2 0-1,0 0 0,0 1 1,0 0-1,1-1 1,0 1-1,-1-1 1,2 1-1,0 2 10,0-3-7,0-1 0,2 0 0,-1-1-1,-1 2 1,3-2 0,-2 1 0,0-1 0,2 1 0,-2-1 0,2 2 0,2 0 7,-3-4 19,-1 0 1,0 0-1,1-1 1,0 0-1,0 1 1,-1-1 0,2 0-1,-2 1 1,2-1-1,-2 0 1,2-1-1,-2 2 1,2-1-1,-2-1 1,2 0 0,-1 1-1,0-1 1,0 0-1,1 2 1,-2-2-1,2 0 1,0 0-1,-2 0 1,2-2 0,-1 2-1,1 0 1,-2-1-1,3 1-19,4-3 16,2-1 0,-2 2-1,0-2 1,1 0 0,-3-2-1,2 2 1,0-1 0,3-3-16,-2-1-99,2 1 0,-2-2 1,1 1-1,-2-2 0,4-3 99,-10 10-1,1 1 0,0-1 0,-2 0 1,2 0-1,-2 0 0,0 0 0,1 0 0,-1 0 0,0 0 0,1 0 0,-2 0 0,1 0 0,-1-1 0,0 1 0,0 0 0,0 0 0,-1 0 0,1-1 0,-2 1 0,1 0 1,0 0-1,-1 0 0,1 0 0,-2 0 0,2 0 0,-2 1 0,1-1 0,-1 0 0,0 1 0,1-1 0,-1 2 0,0-1 0,-1-1 0,-1 0 1,1 0-17,0 1 1,-1-1-1,1 2 0,-2-1 0,2 0 0,-1 1 0,0 0 1,1 0-1,-2 0 0,-3 0 17,6 2 0,1 0 1,-1-2-1,0 2 0,1 0 1,-1 0-1,1 2 0,-1-2 1,2 0-1,-2 1 0,0-1 1,1 1-1,-1-1 0,0 2 1,2-1-1,-2 0 0,1 1 1,0-1-1,0 0 1,-1 1-1,2-1 0,-1 0 1,0 1-1,0 0 0,1 0 0,-8 8 9,-1 2-1,2-1 0,0 1 1,2 0-1,-1 1 1,0-1-1,2 2 0,1-1 1,0 0-1,0 1 0,1-1 1,1 0-1,0 0 1,1 3-9,1-8 38,1 0 0,-1 0 0,2 0 0,0 0 1,0 0-1,0-1 0,1 1 0,1 3-38,-3-9 5,1 0 0,-1 0-1,0 1 1,1-2 0,-1 1-1,0 0 1,2 0 0,-2-1-1,1 2 1,0-2 0,0 0-1,0 1 1,2 0-5,-2-2 4,-1 2 1,2-2-1,-2 0 0,0 1 1,2-1-1,-2 0 0,2 0 1,-2 0-1,1 0 0,0 0 1,0 0-1,0 0 0,0 0 1,-1 0-1,2-1 1,-2 1-1,2-2 0,-2 2 1,0-1-1,2 1-4,4-4-3,-1 0 0,0 0 0,0-1 0,0 1 0,-1-2 1,0 2-1,0-1 0,-1-2 0,2 2 0,-2 0 0,0-2 0,0 2 0,-2-2 0,1 0 1,1 1-1,-3-1 0,2 0 0,-2 1 0,2-1 0,-3-1 0,1 1 0,1 1 0,-2-2 1,-2-3 2,2 7 14,-2 0 1,0 0 0,1 0 0,0 0-1,-2 0 1,0 0 0,1 0 0,-1 2-1,0-2 1,1 1 0,-1-1 0,-1 1-1,1 1 1,-1-1 0,0 0 0,0 1-15,2-1 10,-1 2 1,1-1 0,-1 0 0,-1 0 0,1 1 0,1 0 0,-2-1-1,1 1 1,-1 1 0,1-1 0,-1 1 0,2-2 0,-2 2 0,0 0-1,1 0 1,-1 0 0,1 0 0,-1 0 0,0 2 0,2-2 0,-4 1-11,2 0-27,0 2 1,0 0-1,0-2 1,0 2-1,0-1 1,0 1-1,2 1 1,-2-1-1,1-1 0,0 2 1,-1 0-1,2-1 1,-1 1-1,2 0 1,-2 0-1,0 0 1,2 0 26,0 0-19,-1-1 0,1-1 0,1 2 0,-1-1 0,1-1 1,-2 2-1,2-1 0,0 1 0,0-1 0,0-1 0,0 2 0,2-1 0,-2 1 0,1-1 0,-1-1 1,1 2-1,1-1 0,-1 0 0,0 1 0,1-2 0,0 1 0,0 0 0,2 1 19,-3-3 12,0 0-1,1 2 0,-1-2 1,0-1-1,1 2 1,-1-1-1,2 0 0,-2 1 1,0-2-1,2 1 1,-2 0-1,1-1 0,0 2 1,0-2-1,0 0 1,0 1-1,2-1-11,0 0 30,-2 0 1,2 0-1,-1 0 1,1-1-1,-1 1 0,1 0 1,-2-2-1,2 1 0,-1 0 1,1-1-31,7-3 39,-1 0 0,0-1 0,-1 0 0,0-1 1,8-6-40,-11 7-53,-1 2 0,0-1 0,1-2 0,-2 2 0,1 0 0,-1-2 0,0 2 0,0-2 1,-1 1-1,1-1 0,-2 0 53,0 3-21,-1 0 1,-1 0-1,1 0 1,-1-1-1,2 1 1,-2 0 0,0 0-1,0 0 1,-2 0-1,2 0 1,-1 0-1,0 0 1,1-1-1,-2 2 1,0-1-1,0 0 1,1 0-1,-2 0 1,-1-3 20,0 2 15,2 0 0,-2-1 0,0 2 0,-2-1 0,2 1 0,-1 0 0,1 0 0,-4-3-15,5 6 20,2 1 0,0-1 1,-2-1-1,2 2 0,-2-1 1,2 1-1,-1 0 0,0-1 1,1 1-1,-2 0 0,2 0 1,-2-2-1,0 2 0,2 0 1,-2 2-1,2-2 0,-2 0 1,2 0-1,-2 1 0,2-1 1,0 0-1,-2 1 0,2 1 1,-2-2-1,2 1 0,-1 0 1,0-1-1,0 2 0,1-1-20,-4 3-17,-1 1-1,1-1 0,0 2 1,-1-1-1,2 0 1,0 1-1,0-1 1,0 2-1,0-2 0,2 2 1,-1-2-1,0 2 1,1-1-1,-2 6 18,2-4-4,1 0 0,0 0 1,-1 0-1,2 2 0,-1-2 0,2 0 0,-1 0 1,2 0-1,-1 1 0,0-1 0,3 6 4,-2-11 13,-1 0 0,0-1 0,1 1 0,-1 0 0,0-1 0,1 1 0,0-2 0,0 2 0,0 0 0,0-2 0,0 2 0,1-2-1,-2 2 1,2-2 0,0 0 0,-1 2 0,4-2-13,-5 1 13,2-1 0,-1-1 0,1 1 0,0-1 0,-1 0 0,1 2-1,-2-2 1,2 0 0,0 0 0,-1 0 0,1 0 0,0-2 0,-1 2 0,1 0 0,0-1-1,-2 1 1,2-1 0,-1-1 0,1 2 0,-2-1 0,3-2-13,2 1-23,-1-1 0,0-1 0,-1 0 0,1 0 0,1 0 0,-2 0 0,0 0 0,0-1 0,0 1 0,1-4 23,-4 6-11,1 0 1,-1-1-1,0 2 1,-1-2-1,2 0 1,-1 2 0,-1-1-1,1-1 1,-1 0-1,0 2 1,0-2-1,0 1 1,0-1 0,0 0-1,0 1 1,0 0-1,0 0 1,-1-1-1,1 0 1,-1 2 0,1-2-1,-2 1 1,1 0-1,0 0 1,-1-1-1,1 2 1,0-2 10,-3-2 46,-2-1 1,2 2 0,-1-1-1,0 1 1,-1 0-1,1-1 1,0 2-1,-2-1 1,2 0-1,-2 1 1,1 1-1,-1-1 1,0 0-47,2 2 15,0 0 1,-1-1-1,2 1 1,-1 1 0,0 0-1,-1-1 1,1 1-1,0 0 1,-1 1-1,1-1 1,0 1-1,-1 1 1,1-1 0,1 0-1,-1 1 1,-1-1-1,-3 4-15,6-3-23,-1-1 0,2 2 0,-2-1 0,1 1 0,0-2 0,-1 2 0,2 0 0,-1 1 0,0-2 0,2 1 0,-2 1 0,1-1 0,0-1 0,1 2 0,0 0 0,-2-1-1,2 1 1,-1 1 23,2-3-3,0 0 0,0 1 0,-1 0-1,1-2 1,0 2 0,1-1 0,-1 1 0,0 0-1,0-2 1,2 2 0,-2-1 0,1 0-1,0 0 1,-1 1 0,2-2 0,-1 2-1,0-2 1,1 2 0,-1-2 0,2 0-1,-2 2 1,0-2 0,1 1 0,0-1-1,0 2 1,0-2 0,0 0 0,0 1 0,1-2-1,0 1 4,-1 0 15,1 1 0,1-1 0,-1 0 0,-1-1 0,2 2 0,-1-2-1,0 1 1,1-1 0,-2 0 0,2 0 0,-1 0 0,1 0 0,-1 0 0,1-1-1,-2 1 1,1-2 0,1 2 0,-1-1 0,-1 0 0,2-1 0,-1 1 0,0 0-1,-1-1 1,1 0 0,0 0 0,-1 1 0,1-2 0,-2 2 0,3-3-15,-1 1-14,0 1 1,-1-1-1,1 1 0,0-2 1,-1 1-1,0-1 1,0 1-1,0-1 1,-1 0-1,0 0 1,1 2-1,-1-2 1,0 0-1,1 0 0,-2 0 1,0 0-1,0 0 1,1 0-1,-2 0 1,1 0-1,0 0 1,-2-3 13,1 3-28,0 1 0,-1 1 0,1-2 0,-2 1 0,2 0 0,-2 1 1,2-1-1,-2 0 0,1 1 0,0-1 0,0 0 0,-1 1 0,-1 0 0,1 0 1,1 0-1,-1 0 0,-1 0 28,3 1 3,-1 1 0,0-1 0,0-1 1,0 2-1,0 0 0,0-1 0,0 1 0,0 0 0,0-1 1,0 1-1,0 0 0,0 0 0,0 0 0,0 1 0,0-1 1,0 0-1,0 0 0,0 1 0,0-1 0,1 2 0,-2-2 1,2 1-1,-2-1 0,2 1 0,0 1 0,-1-1 0,0 0 1,0 1-1,1-1 0,-2 0-3,-1 5-30,0-1 0,0 0 0,0 1 1,0 0-1,2 0 0,-1 0 0,0 0 0,1 0 0,-1 1 1,2 0-1,-1-1 0,1 1 0,0-2 0,1 3 30,-2 2-54,2-2 1,0 1-1,2-1 0,-2 1 1,1-1-1,2 1 0,-2-1 1,2 0-1,-1 0 0,5 7 54,-6-12 39,1-1-1,0 2 1,0-1-1,0 0 1,1-1-1,-2 1 1,2 0-1,0-1 1,1 0-1,-2 0 1,1 1-1,0-2-38,-1 1 26,0-2 0,-1 1-1,0 0 1,2-1-1,-2 2 1,2-2 0,-2 0-1,1 1 1,0-1 0,0 0-1,0 0 1,0 0 0,0 0-1,0 0 1,0 0 0,0 0-1,0 0 1,0-1-1,-1 1 1,2 0 0,-2-2-1,2 2 1,-2-1 0,0 0-26,9-5-32,-4 1 0,2-2 0,0 1 0,-1-1 0,0 0 0,-1 1 0,0-2 0,0 0 0,0 0 0,-3 0 0,3 0 0,-2-2 0,0 2 0,-2-1 0,2-3 32,-2 6 6,-1-1 1,0 2-1,-1-2 1,0 2 0,0-2-1,0 0 1,0 2-1,-1-2 1,0 1 0,-1 0-1,1 0 1,-2 0-1,2 0 1,-2 0 0,-1 1-1,2 0 1,-1-1-1,-1 1 1,0 0 0,0-1-1,-1 1-6,5 4 1,-1 1-1,1 0 1,0-2-1,-2 2 0,2 0 1,-1-1-1,1 1 1,-1 0-1,1 0 1,-2-1-1,2 1 1,0 0-1,-1 0 0,1 0 1,-1 0-1,-1 0 1,2 0-1,-1 0 1,1-2-1,-1 2 1,1 0-1,-2 2 0,2-2 1,-1 0-1,1 0 0,-3 0 0,2 1-1,0-1 1,-1 1-1,2-1 0,-1 2 1,0-2-1,-1 1 1,1 0-1,0-1 0,-1 2 1,2-1-1,-1 0 1,-4 5-5,1 0 0,0 0 0,0 0 0,0 4 5,4-10 0,-7 13 13,2-1 0,1 1 0,0 1 0,-3 10-13,6-16 12,-1 0-1,1 0 1,1 1-1,0-1 1,0 0-1,0 0 1,1 1-1,2 3-11,-3-11 7,0 1-1,0-1 0,1 0 1,-1 1-1,0-1 0,2 0 1,-1 1-1,-1-1 0,1 0 1,-1 1-1,2-1 0,-1 0 0,0 1 1,-1-1-1,2 0 0,-1-1 1,0 2-1,1-1 0,-1 0 1,0-1-1,1 2-6,-1-2-10,2 0 0,-2 1 0,0-1 1,1 0-1,0 0 0,0 0 0,-1 0 0,0 0 0,2 0 0,-2 0 1,1-1-1,-1 1 0,0 0 0,2-2 0,-2 2 0,1-1 0,-1 1 10,7-4-68,0 0-1,-1-1 0,1 1 0,-2-2 0,1 1 0,5-7 69,-6 5-45,1 2-1,-2-2 1,1-1 0,-1 2-1,0-1 1,-1-1-1,4-6 46,-6 11 1,-1 0-1,0 1 0,-1-1 0,2 0 0,-2 1 0,1-1 0,-1 0 1,0 1-1,0-1 0,0-1 0,0 1 0,-1 1 0,1-1 0,0 0 0,-2 1 1,2-1-1,-1 0 0,0 1 0,-1-1 0,1 0 0,0 1 0,-1-1 0,1 2 1,-2-2-1,-1-1 0,2 0-52,-2 0-1,0 1 1,0-1 0,-2 2 0,2-2 0,0 1 0,-1 0 0,0 1 0,1 0-1,-1 0 1,-1 0 0,-2 0 52,4 0-40,0 2-1,0-1 0,0 1 0,0 0 1,0 0-1,0 0 0,0 0 1,0 0-1,0 1 0,0-1 1,0 2-1,0-1 0,2 0 0,-2 1 1,0-1-1,0 0 0,-2 3 41,-2 0 26,2 0-1,-1 2 1,0-1 0,1 0-1,-1 1 1,2 0-1,-1 0 1,1 0-1,0 1 1,1 0-1,-2-1 1,2 2-26,3-4 21,-2 0 1,2 0-1,0 0 1,-1 0-1,1 0 1,1 0-1,-1 0 1,1 0-1,0 2 0,-2-2 1,4 0-1,-2-1 1,0 3-1,1-2 1,-1 0-1,1 0 1,1 0-1,-1 0 0,0 0 1,2 0-1,-2 0 1,2 0-1,1 1-21,-3-2-7,1-1-1,0 0 0,0 0 1,0 1-1,1 0 0,-2-2 0,2 2 1,0-2-1,-1 0 0,1 2 1,0-2-1,-1 1 0,1-1 1,0 0-1,1-1 0,-2 2 1,1-1-1,1-1 0,-1 1 1,-1-1-1,2 0 0,-1 2 8,2-4-10,1 2 0,-2-1 0,1 1 0,0-1 0,-1-1 0,2 1 0,-2 0 0,1-2 0,-1 2 0,0-2 0,0 0 0,0 2 0,0-2 0,1-1 10,6-4 9,-2 0-1,0 0 1,1-1-1,-1 0 1,-1-1-1,0 1 1,-1-1-1,1-1 1,-2-2-9,-2 7 10,-1 1 0,0-2 0,-1 2 0,0-2 0,0 1 0,0-1 0,-1 2 0,-1-2-1,1 0 1,-1 1 0,0-1 0,0 0 0,-1 1 0,1-1 0,-1 0 0,-1 2 0,0-2 0,0 1-10,1 3-32,1 2-1,-1-1 1,-1 0-1,2 0 1,-1 1 0,0 0-1,-1-1 1,2 1-1,-1 0 1,0-1-1,-1 1 1,0-2 32,0 3-15,2 0 1,-1 0-1,1 0 0,-1-1 1,1 1-1,0 0 0,-2 0 1,1 0-1,1 0 0,-1 0 1,1 0-1,-2 0 0,2 0 1,-1 0-1,1 0 0,-1 0 1,1 1-1,0-1 0,-2 0 1,2 0-1,-1 0 0,1 0 0,-1 2 1,1-2-1,-2 0 0,2 1 1,0-1-1,-1 0 0,1 1 1,0-1-1,-1 0 0,1 2 1,0-2-1,-2 0 0,2 1 1,0 0 14,-5 5 47,1 0 0,0 1 0,0 0 0,0-1 0,1 2 0,1-1 0,-1 0 0,0 6-47,0 0-10,0 2 0,2-2 0,-1 1 0,2 4 10,3-4-669,2-13-191,2-6-337,3-17-1229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16:49:56.244"/>
    </inkml:context>
    <inkml:brush xml:id="br0">
      <inkml:brushProperty name="width" value="0.1" units="cm"/>
      <inkml:brushProperty name="height" value="0.1" units="cm"/>
      <inkml:brushProperty name="color" value="#574741"/>
    </inkml:brush>
  </inkml:definitions>
  <inkml:trace contextRef="#ctx0" brushRef="#br0">179 241 2816,'0'0'31,"0"0"0,0 1 0,0-1 0,0 2 0,0-2 0,0 0 0,0 1 0,0-1 0,0 0 0,0 1 0,0-1 0,0 2 0,0-2 0,-2 0 0,2 1 0,0-1 0,0 0 0,0 1 0,-1-1 0,1 0 0,0 2 0,0-2 0,-1 0 1,1 0-1,0 1 0,-2-1-31,2 0 49,0 0 1,-1 0 0,1 0 0,-1 0 0,1 0 0,0 0-1,-2 0 1,2 0 0,-1-1 0,1 1 0,0 0 0,-1 0-1,1 0 1,0 0 0,-2 0 0,2-2 0,0 2 0,-1 0 0,1 0-1,0-1 1,-1 1-50,-1-1 93,1-1-1,0 1 0,-1 0 1,1-1-1,0 1 0,1 0 1,-2-1-1,1 0 1,0 0-1,1 1 0,-2 0 1,2-2-1,-1 2 0,1-2-92,0 0 2,-1 1-1,1 0 0,-2 0 1,2-1-1,-1 0 0,0 2 1,-1-2-1,1 1 0,0 0 1,-1 0-1,1 0 0,0 1 1,-2-2-1,2 2-1,1 0 2,-2 1-1,2-2 1,0 2-1,-1-1 1,1 1-1,-1 0 1,1-1-1,-2 1 0,2 0 1,-1-2-1,1 2 1,-1 0-1,1 0 1,-2-1-1,1 1 1,1 0-1,-1 0 1,1 0-1,-2 0 1,1 0-1,1 0 1,-1 0-1,1 0 1,-2 0-1,1 0 1,1 0-1,-1 0 1,1 0-1,-2 0 1,1 0-1,1 0 1,-1 1-1,1-1 1,-2 0-1,2 0 0,-1 2 1,1-2-1,-1 0 1,1 1-1,-2-1 1,2 1-1,0-1 1,-1 0-1,1 2 1,-1-1-2,-1 0 44,1 2 1,1 0 0,-1-2-1,1 2 1,-2-1 0,2 0-1,-1 0 1,1 1-1,0 0 1,0-2 0,0 2-1,0-1 1,0 1 0,0-2-1,1 2 1,-1 0-1,2-2 1,-2 2 0,1-1-1,0 0 1,-1 0-1,2 0 1,-1 0 0,0 0-1,1 0 1,-1 0 0,2 0-1,-2 0 1,0-1-1,2 2-44,-2-3-18,1 0 0,-2 0 0,1 1-1,0-1 1,1 0 0,-1 0-1,0 0 1,-1 0 0,2 0-1,-1 0 1,0 0 0,1 0-1,-1 0 1,-1-1 0,1 1 0,1 0-1,-1 0 1,0-2 0,-1 2-1,2 0 1,-1-1 0,-1 1-1,1-1 1,1 1 18,20-19-2,-18 16 1,2-2-72,-1-2 1,0 2-1,0-2 1,1 2-1,-2-2 1,1-2 72,-4 6-26,1 2 0,-1-2 1,0 1-1,1-1 0,-2 1 0,1 0 1,-1 0-1,1-1 0,-1 0 1,0 1-1,0-1 0,0 0 0,0 1 1,0-1-1,0 0 0,-1 2 1,1-2-1,-1 1 0,1-1 0,-2-1 26,1 4-4,1-1-1,0 1 0,0 0 1,0-2-1,0 2 0,0 0 1,-1 0-1,1-1 1,0 1-1,0 0 0,-2 0 1,2 0-1,0-1 0,0 1 1,-1 0-1,1 0 0,0 0 1,0 0-1,-1 0 0,1 0 1,0-2-1,-2 2 0,2 0 1,0 0-1,-1 0 0,1 0 1,0 0-1,-1 0 0,1 0 5,-12 7-66,8-4 142,1-1 0,2 1 0,-2 0 0,1-1 0,-1 1 0,2 0 0,-1 1-76,0 2 48,-1 1 1,0 0-1,2-1 0,0 1 1,1-1-1,-2 1 0,2 1 0,0-1 1,0-1-1,2 1 0,-2 0 1,1 1-1,2-2 0,-2 1 1,2 0-1,-1-1 0,1 0 0,0 0-48,-2-4 26,-1-1-1,1 0 0,-1 1 0,2-1 0,-1 0 0,-1 1 0,1-1 1,1 0-1,-1 1 0,0-1 0,0-1 0,1 1 0,-1 1 0,0-2 1,1 1-1,-1-1 0,0 1 0,1-1 0,-1 2 0,0-2 0,1 0 1,0 1-1,0-1 0,-1 0 0,0 0 0,2 0 0,-2 0 0,1 0 1,-1 0-1,0 0 0,3-1-25,-2 1-26,0-2 0,1 1-1,0 1 1,-1-1 0,0-1 0,0 1 0,1 0 0,-2-1 0,2 0-1,-2 0 1,2 1 0,-2-2 0,1 2 0,-1 0 0,2-2 0,-2 0-1,0 2 1,1-2 0,-1 1 26,0-2-9,1 0 0,-2 0 0,1 1 1,0-1-1,-1 0 0,0 0 0,2 0 0,-2 0 0,-2 0 0,2 0 0,0 1 0,-1-1 1,0 0-1,1 0 0,-2 0 0,1 2 0,-2-2 0,2 0 0,0 1 0,-2-1 0,2 1 1,-2-1-1,0 2 0,1-1 0,-1 0 0,0 1 0,-1-1 0,2 1 0,-1-1 0,-4-1 9,6 3-4,0 1 0,-1-2-1,0 2 1,0-1 0,1 1-1,0-1 1,-1 1-1,1 0 1,-2-2 0,2 2-1,0 0 1,-1 0 0,0 0-1,0 0 1,1 0-1,0 0 1,-2 0 0,2 2-1,-2-2 5,2 1-41,-2-1-1,1 1 0,-1 1 0,0-1 0,1 0 1,0 1-1,0-1 0,-1 0 0,2 2 0,-2-2 1,2 2 41,-5 2-70,2 0 1,-1 1-1,1 0 1,1 0-1,-1 0 1,2 1-1,-2-2 1,1 3 69,0-1 112,2 1 0,0-1 1,-2 1-1,3-2 1,-1 4-113,1-9 41,0 2 0,0-1 0,0 1 0,0 0 1,0-1-1,1 1 0,-1 0 0,0-2 1,1 2-1,1-1 0,-2 1 0,1-2 0,0 2 1,1 0-1,-1-2 0,2 3-41,-2-3 9,-1-1 0,0 0 0,1 2 0,-1-2-1,0 0 1,2 0 0,-2 1 0,1-1 0,-1 0 0,1 0-1,-1 0 1,2 1 0,-2-1 0,1 0 0,-1 0 0,1 0 0,-1 0-1,0 0 1,2 0 0,-2 0 0,1 0 0,-1 0 0,1 0 0,-1 0-1,2 0-8,0-1 13,0 1-1,-1-1 0,0 1 0,1-2 1,-1 1-1,0 1 0,1-1 1,-1-1-1,0 1 0,2 0-12,1-5 23,0 2 1,0-1-1,0 0 0,3-6-23,-6 8-3,7-10-15,-2 1 0,0-1 1,0-1-1,0-3 18,-5 14 9,0-1 0,-1 0 1,2 0-1,-2 2 0,1-2 0,-1 0 1,0 0-1,-1 1 0,1-1 0,0 0 1,-2 0-1,2 2 0,-1-2 0,0 0 1,-1 1-1,1-1 0,-2 1 0,2-1 1,-2 2-10,3 0-20,0 2 1,0 0-1,-1-1 1,1 1-1,-1-1 1,1 1 0,0 0-1,-2-2 1,2 2-1,-1 0 1,1-1-1,-1 1 1,1 0-1,-2 0 1,2-1-1,-1 1 1,1 0 0,-1 0-1,1 0 1,-2 0-1,1 0 1,1 0-1,-1 0 1,1 0 19,-2 0-51,0 0 0,0 0 0,1 1 0,0-1 0,0 0 0,-1 1 0,1-1 0,0 2 0,-1-2 0,1 1 0,0-1 1,-1 1 50,-2 3-29,0-1 1,0 1 0,2-1-1,-2 1 1,1 0 0,-2 4 28,2-4 122,0 0 1,1 1 0,0 0-1,0-1 1,0 1 0,1 1-1,0-2 1,1 1 0,-2 0-1,2 1 1,0-1 0,0 0-1,0-1 1,2 2 0,-2-1-1,1 0 1,0 1 0,1-2-1,-1 1 1,2 0 0,-1-1-1,1 3-122,-3-7 13,1 1-1,-1 1 1,2-1-1,-2-1 1,1 1-1,0 1 1,-1-2-1,2 1 1,-1-1-1,-1 1 1,1-1-1,1 2 1,-1-2 0,-1 1-1,1-1 1,1 0-1,-1 1 1,0-1-1,1 0 1,-1 2-1,-1-2 1,1 0-1,1 0 1,-1 0-1,0 0 1,1 0-1,-1 0 1,0 0-1,1 0 1,-1-2-1,0 2 1,-1 0-1,2 0 1,-1-1-1,0 1 1,1 0-1,-1-1 1,-1 1-1,1-2 1,0 2-1,1-1 1,-2 1-1,1-1 1,0-1-1,-1 2 1,2-1-1,-2 0 1,1 1-1,-1-2 1,1 1-1,-1 0 1,2 1-1,-2-2 1,0 1-1,1 0-12,0-5-27,1 2-1,-1-1 0,-1 0 0,1-1 1,-1 1-1,0 1 0,0-1 0,0-1 1,0 1-1,-1 0 0,0 1 0,1-2 1,-3 1-1,2 0 28,-1 2-18,1-1-1,0 1 1,-1 1 0,1-1 0,0-1 0,-2 1-1,2 1 1,-2-1 0,2 1 0,-2-1-1,1 2 1,-1-2 0,0 0 0,1 2 0,-1-2-1,-1 2 1,1 0 0,1-2 0,-2 2-1,1-1 1,-1 1 0,0 1 18,4-1 8,-1 1 0,-1 0 0,1 0 0,0 0 0,-1 0 0,1 0 0,0 0 0,-1 0 0,1 0 0,0 1 0,-1-1 0,1 0 0,1 0 0,-1 1 0,-1-1 1,1 0-1,0 2 0,-1-2 0,1 1-8,0 0 19,-2 2 0,2-2 0,-2 2 1,2-2-1,-2 2 0,2-2 1,-1 2-1,1-2 0,0 3-19,-2-1 24,2 1 1,-1 0-1,0 0 0,0 0 0,2 0 0,-1 0 0,0 0 1,1 0-1,0 1 0,-2-1 0,2 1-24,2-3 16,-2-2-1,0 0 1,0 1-1,0-1 1,0 1-1,0-1 1,0 0 0,0 2-1,0-2 1,1 0-1,-1 1 1,0-1-1,0 0 1,1 1 0,-1-1-1,0 0 1,0 2-1,2-2 1,-2 0-1,0 1 1,1-1 0,-1 0-1,0 0 1,1 0-1,-1 1 1,2-1-1,-2 0 1,1 0-16,0 0 5,1 0-1,-1 0 1,0 0-1,1 0 1,-1 0-1,0 0 1,1 0-1,-1 0 1,0-1-1,1 1 1,-1 0-1,0-1-4,6-2-59,0 0-1,-1-1 1,1 2 0,1-4 59,-7 5-2,5-3-47,-1 0 0,0 0 1,1-1-1,-1 1 0,0-2 1,-1 1-1,0 0 0,0 0 1,0-2 48,-3 4-21,1 1 0,0-1 0,-2-1 1,2 1-1,-1 1 0,0-1 0,-1-1 1,2 1-1,-2-2 21,0 4-1,0-1 0,0 0 0,0 0 0,0 1 0,-2 0 0,2-2 1,0 2-1,-1-1 0,1 1 0,-1-2 0,1 2 0,-2 0 0,1-1 0,1 1 0,-1 0 1,-1-1-1,1 0 1,0 2 4,1 0 1,0 0-1,0-2 1,-2 2 0,2 0-1,0 0 1,0-1-1,-1 1 1,1 0-1,0 0 1,-1 0 0,1-1-1,0 1 1,-2 0-1,2 0 1,0 0-1,-1 0 1,1 0 0,-1 0-1,1 0 1,0 0-1,-2 0 1,2 0-1,0 0 1,-1 0 0,1 0-1,0 0 1,-1 0-1,1 0 1,-1 0-5,1 1 5,-2-1 0,1 1-1,1-1 1,-1 2 0,-1-2 0,2 1 0,-1-1 0,1 1 0,-1 1 0,1-2-1,0 1 1,-2 0 0,2 1-5,-2 3-17,0-1 1,0 1-1,0 1 1,2-1-1,-1 2 17,1-7-3,-3 29-173,3-28 231,0 1-1,0 0 0,0-1 0,0 1 0,0-1 1,2 0-1,-2 2 0,0-2 0,1 1 1,-1-1-1,1 0 0,-1 1 0,2-1 0,-1 0 1,0 2-55,-1-2 8,2-1 0,-1 0 0,-1 0 0,1 2 0,1-2 0,-2 0 0,1 0 0,-1 0 0,1 0 0,1 0 0,-2 0 0,1 0 0,0 0 0,-1 0 0,2 0 0,-1 0 0,-1 0 0,1-2 0,0 2 0,-1 0 0,2 0 0,-2-1 0,1 1 0,0 0 0,-1 0 0,2-1 0,-2 1 0,1-2 0,-1 2 0,1-1 0,-1 1 0,0-1 0,2 1-8,2-4-72,-2 1 0,1-1 0,1 0 0,-1 2 0,1-5 72,-3 4-15,-1 1 1,1 0-1,1 0 1,-2-1 0,1 0-1,-1 1 1,0 0-1,0 0 1,1-1-1,-1 0 1,-1 1 0,1-1-1,0 0 1,0 1-1,-1-1 15,1 2 5,0 1-1,0-2 0,-2 1 0,2 0 0,-1-1 0,1 2 1,0-1-1,-1 0 0,1 1 0,-2-2 0,1 1 0,1 1 1,-1-1-1,1 1 0,-2-2 0,1 2 0,0-1 0,1 1 1,-2-1-1,1 1 0,0-2 0,-1 2 0,2 0 0,-1 0 1,0-1-1,-1 1 0,1 0 0,0 0 0,-1 0 0,1 0 1,0 0-1,1 0 0,-2 0 0,0 0-4,0 1-20,0-1 0,1 0 0,-2 2 0,2-1 0,-2-1 0,2 1 0,-2 1 0,2-1 0,-1-1 0,0 1 0,0 1 0,1-1 0,0 2 0,-1-2 0,1 0 0,0 1 0,-1-1 0,1 2 0,0-2 0,1 0 0,-2 2 0,1-2 0,1 2 20,-3 1 48,2 0 1,0 0-1,1 0 0,-2 0 0,1 0 0,1 0 0,0 0 0,-1 1 0,2-1 0,-1 3-48,0-6 15,0-1-1,0 0 0,0 1 0,0-1 0,0 2 1,0-2-1,1 0 0,-1 1 0,0-1 1,0 1-1,0-1 0,0 0 0,2 2 1,-2-2-1,0 0 0,1 1 0,-1-1 0,0 0 1,0 0-1,1 1 0,-1-1 0,2 0 1,-2 0-1,0 2 0,1-2 0,-1 0 0,1 0 1,-1 0-1,0 0 0,2 1 0,-2-1 1,1 0-1,-1 0 0,1 0 0,-1 0 1,0 0-1,2 0 0,-2 0 0,1 0 0,-1 0 1,1-1-1,-1 1 0,0 0 0,2 0 1,-2 0-1,1 0 0,-1 0 0,0-2 0,1 2 1,-1 0-1,2-1-14,0 0-9,1-1 1,0 1-1,-1 0 0,1-2 0,0 2 1,-1-2-1,-1 0 0,3-1 9,-2 2-28,-1-1-1,0 1 0,1-1 0,-1 0 0,0 1 1,-1-1-1,2-1 0,-2 1 0,0 1 1,0-1-1,0-1 0,0 1 0,0 1 1,0-2-1,0 1 0,-2 0 0,1-2 29,1 2 4,-1 1-1,1 0 1,-2 0 0,1-1-1,1 2 1,-1-2 0,-1 2-1,1-2 1,0 2 0,-1-2-1,1 2 1,-1-2 0,0 2-1,1-1 1,-2 1 0,2 0-1,-2-1 1,2 1-1,-2 0 1,2-1 0,-2 1-1,1 0 1,-1 1-4,3 0-6,-1 0 0,1 0 0,-2 0 0,2 0 0,-1 0-1,1 0 1,-1 0 0,1 0 0,-2 1 0,2-1 0,-1 0 0,1 0 0,-1 1 0,1-1 0,-2 0-1,2 2 1,0-2 0,-1 0 0,1 1 0,-1-1 0,1 0 0,0 1 0,0-1 0,-2 2 0,2-2-1,0 1 1,0-1 0,-1 0 0,1 1 0,0-1 0,0 2 0,0-2 0,0 1 6,-5 23-124,2 9-481,3-31 649,0-1 0,0 0 0,0 1 0,0-1 0,1 0 0,-1 1 0,0-1 0,0 0 0,2 1 0,-2-1 0,0 0 0,1 1 0,-1-2 0,1 1 0,-1 0 0,2 1 0,-1-1 0,-1 0-1,1-1 1,1 1 0,-1 1 0,0-1-44,-1-1 10,2 0-1,-1 0 1,-1 0-1,1 0 1,1 0-1,-2 0 0,1 0 1,0 0-1,-1 0 1,2 0-1,-1 0 1,-1-1-1,1 1 0,1 0 1,-2 0-1,1-2 1,-1 2-1,1 0 1,-1-1-1,2 1-9,14-12-77,-14 10 61,2-1 13,0-1-1,0 1 0,-1-1 0,-1 0 0,2 0 0,-1 0 1,0 0-1,-1-1 0,0 1 4,-1 3 11,-1-1 0,1 1 1,-1 0-1,2-1 0,-2 1 0,0 0 0,0-1 1,0 1-1,0 0 0,0-1 0,0 1 1,0 0-1,0-1 0,0 1 0,0 0 0,0-1 1,-2 1-1,2 0 0,0-1 0,-1 1 1,1 0-1,-1-1 0,1 1 0,-2 1 1,2-1-1,-1-1 0,0 1 0,-1 0 0,2 1 1,-1-2-1,0 1 0,-1 1 0,0-1-11,0-1-19,1 2-1,-2-1 0,2 1 0,-2 0 0,2-1 1,0 1-1,-2 0 0,2 0 0,-2 0 0,2 0 1,-2 0-1,2 0 0,-2 1 0,2-1 1,0 0-1,-2 1 0,2-1 0,-1 2 0,0-2 1,0 1-1,1 0 0,-2-1 0,2 2 0,0-1 1,-1 0-1,0 1 20,-4 3-27,0-1 0,0 1-1,1 1 1,0-1 0,-1 0 0,1 2 27,4-4 26,-2-1 1,2 1-1,-1 0 1,0-1-1,0 2 1,1-1-1,1 0 0,-1-1 1,-1 2-1,2-1 1,-1 0-1,1 1 1,0-2-1,0 1 0,0 1 1,0-2-1,0 1 1,1 1-1,-1-1 1,2-1-1,-2 2 0,2 2-26,-2-6 7,0 0 0,2 0 0,-2 0 0,0 1 0,0-1 0,1 0 0,-1 0 0,0 0 0,0 0 0,1 1 0,-1-1 0,0 0 0,2 0 0,-2 0 0,0 0 0,1 0 0,-1 0 0,0 0 0,1 0 0,-1 0 0,0 0 0,2 0 0,-2 0 0,0 0 0,1 0 0,-1 0 0,0 0 0,1-1 0,-1 1 0,0 0 0,0 0 0,2 0 0,-2 0 0,0 0 0,0-1 0,1 1 0,-1 0 0,0 0 0,0-2 0,1 2-7,15-13 161,-14 12-143,2-3 12,1-1 0,-1 1 0,0-2 0,-1 1 0,1 0 0,1-6-30,-4 10-12,1-1 1,-2 1 0,1-2 0,-1 2-1,1 0 1,-1-1 0,0 0 0,2 0 0,-2 1-1,0-2 1,0 2 0,0 0 0,0-1 0,0 0-1,0 0 1,-2 1 0,2-2 0,0 2-1,-1 0 1,1-1 0,-1 0 0,1 0 0,-2 1-1,1 0 1,1-1 0,-3 0 11,3 2 0,0-2 0,-1 2 0,1 0 0,0 0 0,-1-1 0,1 1 0,0 0 0,-2 0 0,2-1 0,-1 1 0,1 0 0,0 0 0,-1 0 0,1 0 0,-2 0 0,2-2 0,-1 2 0,1 0 0,-1 0 0,1 0 0,0 0 0,-2 0 0,2 0 0,-1 2 0,1-2 0,-1 0 0,1 0 0,-3 0-5,2 1 1,-1 0 0,1-1 0,0 2 0,-1-1-1,1-1 1,0 1 0,-1 1 0,1-1-1,0 0 5,-3 5-15,0-2 0,0 1 1,1 0-1,0 1 0,-1 0 15,2 1 36,0-2 1,1 2-1,-2 0 1,3-2-1,-1 4-36,0-8 11,1 2-1,0-2 0,0 1 1,0 0-1,0 0 0,0-1 1,0 2-1,0-2 0,1 0 1,-1 2-1,0-2 0,1 1 1,-1 0-1,2 0 0,-2-1 1,1 0-1,0 1 0,1-1 1,-2 2-1,2-2-10,-2 0 3,2-1 1,-2 0-1,1 0 0,-1 2 1,0-2-1,1 0 0,-1 0 1,2 0-1,-2 0 0,1 0 1,-1 1-1,0-1 0,1 0 1,-1 0-1,2 0 0,-2 0 1,1 0-1,-1 0 0,1 0 1,-1-1-1,2 1 0,-2 0 1,1 0-1,-1 0 0,1 0-3,1-2-6,-2 2 0,1-1-1,0 0 1,1 1-1,-1-2 1,0 1-1,-1 0 1,2 1 0,-1-2-1,-1 1 1,1 0 6,2-3-18,-2 1 1,1-1-1,0 1 0,0-1 1,-1 0-1,-1 2 1,1-2-1,1 0 18,-2 0-46,0-1 0,0 1 0,0 0 1,0 0-1,-2-2 0,1 2 0,1 0 0,-1 0 0,-1 0 0,1 0 0,-2 0 1,2 0-1,-2 0 0,1 0 0,-2-1 46,4 4-7,0 1 0,-2 0 0,2 0 0,0-2 0,-1 2 0,1 0 0,-1 0 0,1-1 0,0 1 0,-2 0 0,2 0 0,-1 0 0,1 0-1,-1-1 1,1 1 0,-2 0 0,2 0 0,-1 0 0,1 0 0,-1 0 0,1 0 0,0 0 0,-2 0 0,2 1 0,-1-1 0,1 0 0,-1 0 0,1 0 0,-2 0 0,2 0 0,0 1 0,-1-1 0,1 0 0,-1 0 0,1 2 0,0-2 0,-2 0 0,2 1 0,0-1-1,-1 0 1,1 1 7,-19 21 1,14-13 188,0 0 0,-1 2-1,2-2 1,0 2-189,3-7 53,0 0 0,-1-2 0,1 2 1,1 0-1,-1-1 0,1 1 0,0 0 0,0-1 0,0 1 0,0 0 0,1-2 0,-1 2 1,1 0-1,1 0-53,-2-4 6,0 2 1,0-2 0,0 1 0,1-1 0,-1 1 0,0-1-1,0 2 1,1-2 0,-1 1 0,0-1 0,2 1 0,-2-1-1,1 2 1,-1-2 0,0 0 0,1 1 0,-1-1 0,2 0 0,-2 1-1,1-1 1,-1 0 0,1 0 0,1 2 0,-2-2 0,1 0-1,-1 0 1,1 0 0,-1 0-7,2 0-3,0 0 0,0 0 0,-1-2 1,0 2-1,-1 0 0,2-1 0,-1 1 0,0-1 0,1 1 0,-1-2 1,0 2-1,1-1 0,-2 1 0,1-1 0,0-1 3,6-3-81,-2-2-1,2 1 0,-2-1 1,2-4 81,-7 11-4,4-6-36,0-1-1,0-1 0,0 2 1,-1-1-1,-1-1 0,1 1 1,-2-1-1,2-1 41,-3 6 1,1 1-1,-1-2 1,0 1-1,0 0 1,0-1-1,0 2 1,0-1-1,0-1 1,-1 1-1,1 1 1,-1-1-1,-1-1 1,1 1-1,0 1 1,-1-1-1,1 0 1,0 1-1,-1-1 1,0 0-1,0 1 1,-3-2-1,5 4-3,0 0-1,0-2 1,0 2 0,-1 0 0,1 0 0,0 0 0,0 0-1,0 0 1,-2-1 0,2 1 0,0 0 0,0 0 0,-1 0-1,1 0 1,0 0 0,-1 0 0,1 0 0,0 0 0,0 0 0,-2 0-1,2 0 1,0 0 0,0 0 0,-1 0 0,1 0 0,0 0-1,0 0 1,-1 0 0,1 1 0,0-1 0,0 0 0,-2 0 0,2 0-1,0 0 4,-9 14-215,-3 16-92,8-15 541,1 0-1,1 6-233,0-17 44,2 0 0,0 0 0,0 0 0,0 0-1,0 0 1,2 0 0,-2 0 0,1 0 0,0 0 0,1 0 0,0 2-44,-2-4-1,2-2 0,-2 0 0,0 1 1,1-1-1,-1 0 0,0 1 1,1-1-1,-1 0 0,2 2 0,-2-2 1,0 0-1,1 0 0,-1 1 0,1-1 1,-1 0-1,2 0 0,-2 0 0,1 0 1,-1 0-1,1 0 0,-1 0 0,2 0 1,-2 0-1,1 0 0,-1 0 1,1 0-1,-1 0 0,2 0 0,-2 0 1,1 0-1,-1 0 0,1 0 0,-1-1 1,2 1-1,-2 0 0,0 0 0,1-2 1,-1 2-1,1 0 0,-1 0 1,0-1-1,2 1 1,20-21-74,-20 19 83,0 0-37,1-1-1,0-1 1,-1 0 0,1 2 0,-2-2 0,2 0 0,-2 0 0,1 0 0,0 0-1,-2 0 1,2 0 0,-1 0 0,-1 0 0,1-2 28,-1 4-34,0-1 1,0 0-1,0 1 1,-1 0-1,1 0 1,0-1-1,-1 0 1,1 2-1,-2-2 1,1 1-1,0 0 1,-1 0-1,1-1 1,0 2-1,-1-2 0,1 2 1,0-1-1,-1 0 1,0 0-1,0 1 1,0 0-1,0-2 1,0 2-1,0-1 1,-2 1 33,3 1 5,1-1 0,-1 1 0,1 0 0,-2-2 1,1 2-1,1 0 0,-1 0 0,-1 0 0,2 0 1,-1-1-1,1 1 0,-1 0 0,-1 0 0,2 0 1,-1 0-1,0 0 0,1 0 0,-2 1 0,1-1 1,1 0-1,-1 0 0,-1 0 0,2 2 0,-1-2 1,1 0-1,-1 0 0,1 1 0,-2-1-5,1 1 0,0 1-1,-1-1 1,1 2-1,0-2 0,-1 0 1,1 1-1,0-1 1,1 2-1,-2-2 0,2 2 1,-1-2-1,1 2 1,-3 2 3,2 2 0,0-1 0,1 1 1,-2 0-1,2-1 0,0 1 0,0 1-3,0-7 22,0 1 1,2-2-1,-2 1 1,0 0-1,0 1 1,1-1 0,-1-1-1,0 1 1,1 1-1,-1-2 1,2 1-1,-2 0 1,1-1-1,-1 2 1,1-1-1,-1-1 1,2 1 0,-1-1-1,-1 2 1,1-2-1,1 1 1,-1-1-1,-1 1 1,1-1-1,1 0 1,-1 0-1,0 1 1,-1-1 0,2 0-1,-1 0 1,0 0-1,1 0 1,-1 0-1,0 0 1,-1 0-1,2 0 1,-1 0-1,0 0 1,1 0 0,-1 0-1,-1-1 1,1 1-23,5-1-10,-2 1 1,0-1-1,0-1 1,0 0-1,0 0 1,0 1-1,-2-2 1,2 1-1,0 0 1,-1 0-1,1-1 10,-2-1-35,1 1-1,0-1 1,-1 2-1,1-2 1,-2 1 0,2-1-1,-2 0 1,2 0-1,-2 0 1,1 0-1,-1 0 1,-1 0-1,1 0 1,-1 0 35,0 1-21,2 1-1,-2-1 1,0 0 0,0 2-1,0-2 1,-2 1 0,2-1-1,0 0 1,-1 2 0,1-2-1,-1 1 1,-1 0 0,1 0-1,1-1 1,-1 2 0,-1-2 0,1 2-1,-2-2 1,2 2 0,0-2-1,-1 2 1,0-1 0,0 1-1,0-2 22,0 3-1,2 0-1,0 0 0,-1 0 1,1-1-1,0 1 0,-1 0 1,1 0-1,0 0 0,-2 0 1,2 0-1,0 0 0,-1 0 1,1 0-1,0 0 0,-1 0 0,1 0 1,-1 0-1,1 0 0,0 0 1,-2 0-1,2 0 0,0 0 1,-1 1-1,1-1 0,0 0 1,-1 0 1,-10 11-146,-2 14-97,10-15 356,0-1-1,1 0 1,0 1-1,1-2 1,0 1-1,1 0 1,0 1-1,0-1 1,1 0-1,-1 0 1,3 3-113,-3-10 7,0-1 0,0 0 0,1 1 0,-1-2 0,0 1 1,0 0-1,1 1 0,-1-1 0,2-1 0,-2 1 0,1 1 0,-1-2 1,1 1-1,-1 0 0,2-1 0,-1 2 0,-1-1 0,1-1 0,1 1 0,-2-1 1,1 2-1,0-2 0,1 0 0,-1 1 0,-1-1 0,1 0 0,1 1 1,-1-1-1,0 0 0,1 0 0,-1 0 0,0 0 0,1 0 0,-1 0 1,-1 0-1,1 0 0,1 0 0,-1 0 0,0 0 0,2-1-7,3-2-85,1 1-1,-2-1 0,2 0 0,0-1 0,-2 2 0,4-5 86,-2 2-16,0 1-40,-1-2-1,1 1 1,0 0-1,-2-2 0,0 2 1,2-3 56,-4 4-48,-1 1 0,1-1 1,0 0-1,-2 0 0,2 2 1,-2-2-1,0 0 0,1 0 0,-1 0 1,0 0-1,-1 0 0,2-4 48,-2 6-9,0 1 0,0 1 0,0-1 0,0-1-1,0 1 1,0 1 0,0-1 0,0-1-1,-2 1 1,2 1 0,0-1 0,0-1 0,-1 2-1,1-1 1,0 0 0,-1 1 0,1-2 0,-2 2-1,2-1 1,-1 0 9,0 1-3,1 0-1,-2-2 0,1 2 1,1 0-1,-1 0 1,1 0-1,-2-1 1,1 1-1,1 0 1,-1 0-1,-1 0 1,2 0-1,-1 0 0,1 0 1,-1 1-1,-1-1 1,2 0-1,-1 0 1,1 0-1,-1 0 4,-3 3 33,0-2-1,0 1 1,0 0-1,0 1 1,0 0 0,0-2-1,1 2 1,-2 2-33,1-1 38,1-1 0,0 1 1,1 0-1,-1 0 0,0 1 1,1-1-1,-1 0 0,2 1 1,-1-1-1,0 3-38,2-6 25,0 2 0,-2-2 0,2 1 0,0 0 0,0 0 0,0-1 1,0 2-1,0-2 0,2 0 0,-2 2 0,0-2 0,1 1 0,-1 0-25,1 0 10,-1-1 1,2-1-1,-2 1 1,1 1-1,0-2 0,-1 1 1,2 0-1,-1-1 1,-1 1-1,1-1 1,1 2-1,-1-2 0,-1 1 1,1-1-1,1 0 1,-1 1-1,0-1 1,1 0-1,-1 0 0,-1 2 1,1-2-1,1 0-10,0 0-13,0 0 0,-1 0 0,0 0-1,1 0 1,-1-2 0,0 2 0,2 0-1,-2 0 1,1-1 0,-1 1 0,0-1-1,1 1 1,-1-2 0,0 2 0,1-1-1,-1 0 1,-1 1 0,1-1 0,1-1-1,-1 1 14,2-2-31,-1 1 0,0-1 0,0 0 0,0 1 0,0-1 0,0 0 0,-1 1 0,0-1 0,1-1 31,-2 1-41,1 1-1,-1-1 1,0 0 0,1 1-1,-1-1 1,0-1-1,-1 1 1,1 1-1,0-1 1,-1 0-1,1 1 1,-2-1-1,1 0 1,1 1-1,-1-1 1,-1 0 0,1 1-1,-2-1 1,2 0-1,-2 1 42,2 0-37,0 1 0,1 0 0,-2 1 0,1-2 0,0 1 0,-1 1 0,1-1 0,0 1 0,1-2 0,-2 2 0,1-1 0,0 1 0,-1 0 0,0-1 0,0 1 0,1 0 0,0 0 0,-1 0 37,0 0-33,0 0 1,1 0-1,0 0 1,-2 1-1,2-1 1,-1 0-1,1 1 1,-2-1 0,2 2-1,0-1 1,-1-1-1,1 1 1,0 1-1,-1-2 1,1 1-1,0 0 1,-1 1-1,1 0 33,-4 4 158,-1 0-1,2 0 1,0 0-1,0 0 0,0 0 1,2 1-1,-1 0 0,0 1 1,0 5-158,1-8 45,1-1 1,0 2 0,1-1-1,0 0 1,-2-1 0,2 1-1,2 1 1,-2-1 0,1-1-1,-1 1 1,1 1 0,1-2-1,0 1 1,-1-1 0,2 1-46,-3-3 2,0-2 1,0 1-1,1-1 1,-1 1 0,0 1-1,2-2 1,-2 1-1,1-1 1,-1 1 0,1-1-1,-1 2 1,2-2-1,-2 1 1,1-1 0,0 0-1,-1 1 1,2-1-1,-2 0 1,1 2 0,0-2-1,-1 0 1,2 0-1,-1 0 1,0 0-1,-1 1 1,2-1 0,-1 0-3,0-1 0,1 1 1,-1 0 0,0-2 0,2 2-1,-2 0 1,1-1 0,-1 0-1,0 1 1,1-2 0,-1 2 0,0-1-1,1 0 1,-1-1 0,-1 1-1,1 1 0,5-5-42,-2-2-1,1 2 0,-1-1 0,0 0 0,-1 0 1,3-6 42,-4 8-10,-1-1 1,0 0 0,1 0-1,-1-1 1,-1 2-1,1-1 1,-1 0 0,0-1-1,-1 1 1,1 0-1,-1-1 1,1 1 0,-2 0-1,0 1 1,0-2-1,1 1 1,-2 1 0,1-1-1,-1 1 1,0-2-1,-2 0 10,5 4 19,-1 2-1,1-1 1,-2 0-1,1 1 1,1-2-1,-1 1 1,-1 1-1,1-1 1,1 1-1,-1 0 0,-1-2 1,1 2-1,0-1 1,-1 1-1,1 0 1,1 0-1,-1-1 1,-1 1-1,1 0 1,0 0-1,-1 0 1,1 0-1,0 0 0,-1 0 1,1 0-1,0 0 1,-1 1-1,1-1 1,1 0-1,-1 0 1,-1 1-1,1-1 1,0 2-1,-1-2 1,2 1-1,-1-1 0,0 1 1,-1-1-1,2 2 1,-1-1-19,-3 2 12,0 1-1,0 0 1,0 0 0,2 0-1,-1 0 1,-1 0 0,1 0-1,-1 5-11,-1 4-38,0 1 0,-1-1 0,4 0 0,-2 2 0,1-2 0,2 2 0,-1-2 0,1 6 38,1-17 2,0 0 0,1 0 0,-1 0 1,0-1-1,0 0 0,0 2 0,2-2 0,-2 1 0,1 0 0,0 1-2,-1-3 6,0 0 1,2 1-1,-2-1 1,0 0-1,0 2 1,1-2-1,-1 0 0,0 0 1,1 0-1,-1 1 1,0-1-1,2 0 1,-2 0-1,1 0 1,-1 0-1,0 0 0,1 1 1,-1-1-1,0 0 1,2 0-1,-2 0 1,1 0-1,-1 0 1,0 0-1,1 0 1,-1 0-1,2-1 0,-2 1 1,0 0-1,1 0 1,-1 0-1,1 0 1,-1 0-1,0-1 1,2 1-1,-2 0 0,0 0 1,0 0-1,1-2-6,6-2-35,-2 0 0,2-1-1,-2 1 1,0-1 0,0-1 0,-1 1-1,2-2 1,-2 2 0,1-4 35,3-2-169,-1-1 0,-2 0 1,0 0-1,5-10 169,-9 16-14,-1 1 1,1 0-1,1-1 0,-2 0 0,0 0 0,0 1 0,0 0 0,-2-6 14,2 10 23,-1-1-1,1 1 0,0 0 1,-1-1-1,1 0 0,-2 0 1,2 1-1,-1 0 1,1-1-1,-1 1 0,-1 0 1,1 1-1,1-2 0,-1 1 1,-1 0-23,1-1 31,0 2 1,-1 0 0,2-1 0,-1 1-1,0 0 1,-1 0 0,1-1 0,1 1-1,-1 0 1,-1 0 0,1 0 0,0 0-1,-1 0 1,1 0 0,1 0 0,-1 0-1,-1 0 1,1 0 0,0 1 0,-1-1-1,2 0 1,-1 1 0,-2-1-32,-1 3 53,0-2 0,0 2 0,0 0 0,0-1 1,2 2-1,-2-1 0,0 0 0,1 1 0,1-2 0,-1 2 0,0 0 0,1 0-53,-6 7 37,1 0-1,2-1 1,-5 12-37,8-17-66,0 2 1,1-2-1,0 0 1,-1 0 0,1 3 65,1-5-19,0-2 1,0 1 0,0-1-1,0 0 1,0 1 0,1 0 0,-1 0-1,0-1 1,0 0 0,2 2 18,-1-3-4,-1 1 0,0-1 1,0 2-1,1-2 0,-1 0 0,0 1 1,2-1-1,-2 0 0,0 0 1,1 1-1,-1-1 0,1 0 0,-1 0 1,0 2-1,2-2 0,-2 0 1,1 0-1,-1 0 0,1 0 1,-1 1-1,2-1 0,-2 0 0,1 0 1,-1 0-1,1 0 4,2-1 2,0 1 0,-1 0 0,1-2 0,0 1 0,-1 1 0,1-1 0,0-1 0,-1 1 0,1 0 0,-2-1 0,2 1 0,0-2 0,-2 2 0,3-2-2,2-3-13,1-1 0,-2 0 0,6-6 13,-8 11-8,-1-2-1,1 1 0,0-1 1,-2 0-1,0 1 0,2-1 1,-2 0-1,1 0 0,-2 0 0,1 0 1,0 0-1,-1 0 0,0 0 1,0 0-1,0 0 0,0 0 1,0-1-1,-1 1 0,1 0 1,-1 0-1,-1 0 0,1 1 1,0-1-1,-2 0 0,2 0 1,-1 0-1,0 2 0,-1-2 0,0 1 1,1-1-1,-1 1 0,0 1 1,-1-1-1,2-1 0,-2 1 9,2 2 17,1 1 0,0-1 0,-1-1 0,1 2 0,0-1 0,-1 1 0,1 0 0,0-1 0,-1 1 0,0 0 0,1-2 0,-1 2 0,1 0-1,0 0 1,-1 0 0,1 0 0,0 0 0,-2 0 0,2 0 0,-1 2 0,0-2-17,-1 1 25,2 0-1,-2-1 1,2 2 0,-2-1-1,2 0 1,-2 1-1,2-1 1,-1 0 0,1 2-1,-2-2 1,2 1 0,0 0-1,-1 0-24,-2 4-49,-1 2-1,1 0 1,1-1-1,-1 1 1,2 0-1,-4 8 50,5-9-39,1-2 0,-1 0 0,1 1 1,-2-1-1,2 2 0,2-2 0,-2 4 39,1-9 15,-1 2 0,0-2-1,0 0 1,0 1 0,1-1 0,-1 0-1,0 1 1,2-1 0,-2 0 0,0 2 0,1-2-1,-1 0 1,0 0 0,1 0 0,-1 1 0,0-1-1,2 0 1,-2 0 0,1 0 0,-1 0-1,1 1 1,-1-1 0,0 0 0,2 0 0,-2 0-1,1 0 1,-1 0 0,1 0 0,-1 0-1,2 0 1,-2 0 0,0 0 0,1-1 0,-1 1-1,1 0 1,-1 0-15,23-7-47,-19 6 16,-1-2-1,1 1 1,0-1 0,-2 2-1,2-2 1,-1-1-1,0 1 1,-1 1 0,1-2-1,-1 1 1,1-1-1,0 1 1,-2-1-1,2 0 1,-2 2 0,0-2-1,1 0 1,-1-2 31,0 5-10,-1-2 1,2 2-1,-2-2 1,0 1-1,1 0 1,-1 0-1,0-1 1,0 2-1,0-2 0,0 0 1,0 2-1,-1-2 1,1 1-1,-2 0 1,2 0-1,-1 0 1,1 0-1,-1 0 1,-1 0-1,1 0 1,0 0-1,-1 0 1,1 1-1,0-2 1,-1 2-1,0 0 1,0-1-1,1 1 0,-1 0 1,0-1-1,0 1 1,0 0-1,0-1 10,0 2 11,0-1 0,0 1 0,1 0 0,0 0 0,-1 0 0,0 0 0,0 0 0,1 0 0,0 0 0,-1 0 1,0 0-1,0 0 0,1 1 0,0-1 0,-1 2 0,1-2 0,0 0 0,-1 1 0,1 0 0,0-1 0,-1 2 0,1-1 0,0-1 0,-1 1 0,1 1 0,0-1 0,-1 0 0,2-1 0,-1 2 0,0 0-11,-3 4 37,0 0 1,0 0-1,0 0 0,1 0 1,-1 0-1,1 2-37,1 0 14,-1 0 0,2 0 0,-2 2 0,2-2 0,1 1 0,-2-1 0,2 1 0,2 6-14,-2-15 13,0 1 1,0 0-1,0 1 1,0-2-1,0 1 0,1 0 1,-1 1-1,0-2 1,0 1-1,1 0 0,-1-1 1,0 2-1,2-1 1,-2-1-1,1 1 0,-1-1 1,1 2-1,-1-2 1,2 1-14,-1-1 14,0 1-1,-1-1 1,2 0 0,-2 0 0,1 0 0,-1 0 0,1 0 0,-1 0 0,2 0 0,-2 0 0,1 0 0,-1 0-1,1 0 1,1 0 0,-2 0 0,1 0 0,-1 0 0,1 0 0,-1-1 0,2 1 0,-2 0-14,4-3 9,0 2 1,-2-2 0,1 2-1,1-2 1,-1 1 0,-1-1-1,1 0 1,2-2-10,-3 4-11,8-12-149,0-1-1,5-8 161,-12 18-25,-2 0 0,2 0-1,-2 0 1,1 0 0,-1 0-1,0 0 1,1 0-1,-1 0 1,-1 0 0,0-2-1,0 2 1,1 0 0,-2 0 25,1 3-3,0 0 0,0 1 0,0-2 0,0 2 0,0-1 0,0 0 1,0 1-1,-1-2 0,1 2 0,0-1 0,-2 1 0,2-1 0,0 1 0,-1-2 0,1 2 1,0-1-1,-1 1 0,1-1 0,-2 1 0,2-2 3,-1 2-4,1 0-1,-1 0 1,1 0-1,-2 0 1,2 0 0,-1 0-1,1 0 1,-1 0-1,1 0 1,-2 0 0,2 0-1,-1 0 1,1 0-1,-1 0 1,1 0 0,-1 0-1,1 0 1,0 0-1,-2 2 1,1-2 4,-2 1 37,2 0 0,-2 1 0,1 0 0,-1 0 0,2-1 0,-2 2 0,2-2 0,-2 2 0,2-2 0,-1 2 0,0 1-37,-2 2 54,0 1 0,1 1 1,0 0-1,1-1 0,-1 1 0,2 0 1,-1 0-55,2-6-9,-1 0 1,1-1-1,0 2 1,0-2-1,0 2 1,1-2-1,-1 0 1,0 2-1,0-2 1,2 2-1,-2-2 1,1 1-1,-1-1 1,3 3 8,-3-3-18,1-1 0,0 2 1,-1-2-1,2 1 0,-1 0 1,0-1-1,1 2 0,-2-2 1,1 0-1,0 1 0,1-1 0,-1 0 1,0 1-1,1-1 0,-1 0 1,0 0-1,1 0 0,-1 0 1,0 0-1,1 0 0,-1 0 1,-1 0-1,1 0 0,1 0 1,0 0 17,0-1-16,0 1 0,1 0 0,-2-1 1,2 1-1,0-2 0,-2 1 0,1 0 1,1 1-1,-2-2 0,2 1 0,-2 0 1,1-1-1,0 1 0,0-2 0,-1 2 1,0 0-1,2-1 0,-2 0 0,1 0 0,-2 0 1,1 0-1,0 0 0,1 0 0,-2 0 1,1 0-1,0-3 16,-1 2 11,2 1 0,-2-1 0,1 0 1,-1 1-1,0-1 0,0 0 0,0-1 0,0 2 0,-1-1 0,1 0 1,-2 1-1,2-1 0,-1 0 0,0 1 0,-1-1 0,1 0 1,0 1-1,-1-1 0,1 0 0,-2-1-11,2 3 4,-2-2-1,2 2 1,0 0-1,-1-1 1,0 1-1,0 0 1,0-2 0,0 3-1,0-1 1,1-1-1,-2 1 1,0 0-4,2 1-14,0 0 1,1 0-1,-2 0 1,1 0-1,0 0 0,-1 0 1,2 1-1,-1-1 0,0 0 1,-1 0-1,2 1 1,-1-1-1,0 0 0,1 2 1,-2-2-1,1 0 0,1 1 1,-1-1-1,-1 1 1,2-1-1,-1 2 0,1-1 1,-1-1-1,1 1 0,-2-1 1,2 2-1,0-1 1,-1-1-1,1 1 14,-4 6 21,0 0 0,0-1 0,1 1 0,1 0 0,-1 1 0,0-2-1,2 2 1,0-1 0,-1 1 0,1-1 0,1 1 0,0-2 0,0 7-21,0-11 7,0-2 0,0 1 0,0 0 0,1-1 0,-1 2 1,0-1-1,0-1 0,0 1 0,2 1 0,-2-2 0,0 1 0,1-1 0,-1 1 0,1 1 0,-1-2 0,0 1 1,2-1-1,-2 1 0,1-1 0,0 0 0,-1 2 0,2-2 0,-1 1-7,0-1 1,1 0-1,-1 1 1,0-1 0,1 0-1,-1 0 1,0 0-1,1 0 1,-1 0-1,0 0 1,1 0 0,-1-1-1,0 1 1,1 0-1,-1 0 1,0-1-1,5-2-26,-1 2 0,0-2 0,1-1 0,-1 1 0,0 1-1,0-2 1,-1 0 26,0 0 18,0 1-1,0-1 0,-1 0 1,1 0-1,-1 0 1,-1 0-1,1 0 0,0 0 1,-1-1-1,1 1 1,-2-1-1,1 1 0,0-4-17,-2 5 32,2-1 1,-2 1-1,0-1 0,0 2 0,0-1 0,0-1 0,-2 1 1,2-1-1,-1 2 0,1-1 0,-1-1 0,-1 1 0,1 1 1,0-1-1,-1 0 0,0-1 0,0 2 0,1-1 0,-2 2 1,-1-5-33,3 5-2,1 1 1,-1 0 0,1-1 0,-2 1 0,2-2 0,-1 2-1,1-1 1,-1 1 0,-1 0 0,2-1 0,-1 1 0,0 0-1,1 0 1,-2 0 0,1-2 0,1 2 0,-1 0 0,-1 0-1,2 0 1,-1 0 0,0 0 0,1 0 0,-3 0 1,2 2-11,-2-2 0,2 1 0,-1-1-1,0 1 1,0-1 0,1 2 0,0-1 0,-2 0 0,2-1 0,0 2 0,-2 0 11,-2 4-78,-1-1 0,2 0 0,-1 2 0,1 0 0,-1 1 78,-2 4 54,0-2 0,2 2 0,0 0 0,-1 0 0,2 2 1,2-2-1,-4 11-54,6-21 23,0-1 1,0-1 0,0 1-1,0 1 1,0-2-1,-1 1 1,2 0 0,-1-1-1,0 2 1,0-1-1,0-1 1,0 1 0,0-1-1,0 2 1,2-1 0,-2-1-1,0 1 1,1-1-1,-1 2 1,0-2 0,1 1-1,-1 0 1,2-1-24,-1 2 9,-1-2 0,1 0 1,1 0-1,-2 0 0,1 0 0,0 0 1,-1 0-1,2 1 0,-2-2 0,1 1 1,0 0-1,-1 0 0,2 0 0,-1 0 0,-1 0 1,1 0-1,-1-2 0,2 2 0,-1 0 1,-1-1-10,5 0-31,1-3 0,-1 1 1,-1 0-1,1-1 0,-1 0 1,4-2 30,-5 3 10,0 0 1,-1 1-1,1-1 1,-2 1-1,2-2 1,-2 1-1,2 0 1,-2-1-1,0 2 1,1-2-1,-1 0 1,0 1-1,-1-1 1,2 0-1,-2 1 1,0-1-1,0 0 1,0 0-1,0 2 1,0-2 0,0 0-1,-2 1 1,1-1-1,1 0 1,-1 1-1,-1-1 1,1 2-1,-1-2 1,0 1-1,1-1 1,-2 1-1,1 1 1,0-1-1,0 0 1,-1 1-1,-1-2-10,3 2-25,1 2-1,-2 0 0,2-1 1,-1 1-1,1 0 1,-1-1-1,1 1 0,-2 0 1,2 0-1,-1 0 1,1-2-1,-1 2 0,-1 0 1,2 0-1,-1 0 1,1 0-1,-1 0 0,-1 0 1,2 0-1,-1 0 0,1 0 1,-1 0-1,1 0 1,-2 0 25,1 2-23,0-2 1,-1 1-1,1-1 1,0 1-1,-1 1 1,1-2-1,0 1 1,-1 0-1,2 1 1,-1-2-1,0 1 1,-1 0 22,-2 5 35,2-1 0,-1 0 0,-1 1 0,3 0 0,-3 2-35,2-4 58,1-1 0,1 0 0,-1 1 0,1-2-1,0 2 1,-2-1 0,2 1 0,0-1 0,2 1 0,-2-2 0,0 2 0,1-1-1,0 2-57,-1-3-1,0-1-1,2-1 0,-2 1 0,1 1 1,-1-1-1,1 0 0,1-1 0,-2 2 0,1-1 1,0-1-1,-1 1 0,2 1 0,-1-2 0,0 1 1,-1-1-1,2 1 0,-1-1 0,0 2 0,1-2 1,-1 0-1,0 1 0,1-1 0,-1 0 0,0 0 1,1 0-1,-1 0 0,0 0 0,1 0 1,-1 0-1,0 0 0,1 0 0,-1 0 0,0 0 1,1 0-1,-1-1 0,0 1 2,5-2 12,-1 1 0,0 0-1,1-2 1,-1 2 0,0-2 0,0 0 0,-1 1 0,2-1-1,-2-1 1,1 1 0,0-2-12,-2 4-7,-2-2 0,2 2 0,-2-2 0,1 0-1,-1 2 1,0-2 0,1 1 0,-1 0 0,-1 0 0,1-1 0,1 0 0,-2 1-1,1-1 1,-1 2 0,0-2 0,0 0 0,0 1 0,0-1 0,0 0 0,0 1-1,0-1 1,-1 0 0,1 1 0,-2 0 0,2 0 7,-1-2 2,-2 0 0,2 1 0,0-1 0,-2 1 1,2-1-1,-2 2 0,0-1 0,2 0 0,-2 1 0,-1-1 0,2 0 1,-1 1-1,0-1 0,-1 2 0,0-2-2,3 2-4,-1-1 1,0 2-1,1-1 0,0 0 1,-2 1-1,2 0 1,-2-2-1,2 2 0,-1 0 1,0-1-1,0 1 1,0 0-1,0 0 0,0 0 1,0 0-1,1 1 1,-2-1-1,2 0 0,-2 0 1,2 2-1,0-2 0,-2 1 1,2-1-1,-1 1 1,0 1-1,0-2 0,1 1 1,0 0-1,-1 1 1,1-1-1,-2 0 4,-2 6 25,-2 0 0,1 1 0,0-2 0,1 2-1,1 0 1,-1 0 0,1 0 0,1 2 0,-1-2 0,1 1 0,1-1 0,-1 5-25,3-11 13,0-1 0,-1 0 0,1 1 0,0-1 0,0 0 0,1 1 0,-1-1 0,0 0 0,0 1 0,0-1 0,1 0 1,-1 1-1,0-1 0,2 0 0,-2 1 0,1-1 0,0 0 0,-1 1 0,2-1 0,-1 0-13,0 0 11,1-1 0,-2 2-1,1-2 1,0 1 0,1-1-1,-1 1 1,0-1 0,1 0-1,-1 2 1,0-2 0,1 0 0,0 0-1,0 0 1,-1 0 0,0 0-1,1 0 1,0 0-11,2 0 9,2-2 0,-1 2 0,-1-1 1,1 0-1,1-2 0,-2 2 0,0 0 0,1-2 0,-1 0 0,0 1 1,3-2-10,-5 2-8,1 1 0,-2 0 0,2-1 0,-2 0 0,1 0 0,0 0 0,0 0 0,-1 1 0,0-2 0,1 1 0,-1 0 0,0 0 0,0-2 8,-1 1-8,2 2 1,-2-1-1,0 1 1,0-2-1,-2 2 1,2 0-1,0-1 1,0 1-1,-1-2 1,1 2-1,-1 0 1,1-1-1,-1 1 1,1 0-1,-2-1 1,1 1-1,1 0 1,-1-1-1,-1 1 1,1 0-1,0-1 8,-1 0-19,1 0 0,-2 1-1,2 0 1,0-1-1,-1 1 1,0 0 0,0-1-1,1 1 1,-2 0-1,2 1 1,-2-2 0,2 1-1,-2 1 1,2-1 0,-2 1-1,1 0 1,0-2-1,0 2 20,-1 0-5,2 0 0,-2 2 0,2-2-1,-2 0 1,2 1 0,-1-1 0,0 1 0,0-1-1,1 2 1,-2-2 0,2 1 0,0 0-1,-1 1 1,1-2 0,0 1 0,-1 0 0,1 1-1,0-1 1,-1 0 0,1 1 0,0 0 5,-5 4-5,2-1 0,0 2 0,2-2 0,-2 2 0,1-1 0,0 1 0,1 0 1,-1-1-1,2 2 5,-1-6 24,2-1 0,0 2 0,0-2 0,0 0 1,0 2-1,0-2 0,0 0 0,0 2 0,0-2 0,2 1 1,-2 0-1,0 0 0,1-1 0,-1 0 0,1 2 0,1-2 1,-2 1-1,1-1 0,0 0 0,1 1 0,-1-1 0,0 0 1,1 1-1,-1-1 0,0 0 0,1 1 0,-1-1 1,0-1-1,1 1 0,0 1 0,0-2 0,-1 1 0,0-1 1,2 1-1,-2-1 0,2 0 0,-2 2 0,2-2-24,1 0 0,1 0 0,-1 0 0,0 0-1,2 0 1,-2-2 0,0 1 0,0 1-1,1-1 1,-1-1 0,0 1 0,0-2-1,0 2 1,0 0 0,-1-2 0,1 0-1,0 1 1,-2-1 0,2 0 0,-1 1-1,-1-1 1,2 0 0,0-2 0,-2 3 2,-2-1-1,1 0 1,-1 1 0,0-1-1,0 0 1,1 2 0,-1-2-1,0 1 1,-1-1 0,1 0-1,0 1 1,-1-1 0,1 0 0,-2 1-1,2 0 1,-1 0 0,0-1-1,-1 0 1,1 2 0,0-2-1,-1 1 1,1 0 0,-2-2-2,-2-1-64,0-2 1,-2 1 0,2 0-1,-2 1 1,2 0 0,-8-5 63,10 9-3,2 0 1,-2-1 0,2 2 0,-2-1 0,0 0-1,2 1 1,-2-2 0,1 2 0,0-1-1,0 1 1,-1 0 0,2 0 0,-2 0 0,0 0-1,1 0 1,-1 0 0,2 0 0,-2 0-1,0 1 1,2-1 0,-2 2 0,1-2 0,0 1-1,0 0 1,-1-1 0,2 2 0,-2-1-1,2 0 1,-1 1 0,0-1 0,0 0 0,1 1-1,0 0 1,-2 0 0,0 0 2,1 2 9,0-1 0,0 1 0,-1-1 0,2 1 1,-2 0-1,2 0 0,-1 0 0,1-2 0,0 2 0,-1 0 0,1 0 1,1 0-1,0 0 0,-1 2 0,1-2 0,1 0 0,-1 0 0,0 0 1,1 1-10,1-2 12,-2 1 0,1 0 1,0-2-1,2 2 0,-2 0 0,1-1 1,0-1-1,1 2 0,-2-1 1,2 0-1,0-1 0,-1 1 1,1 0-1,1-1 0,0 2-12,-1-2 25,-1-1 0,2 0 0,-1 1 0,0-1-1,-1 0 1,2-1 0,-1 2 0,0-2 0,1 0-1,-2 1 1,1-1 0,1 0 0,-1 0 0,1 0-1,-2-1 1,1 1 0,1-2 0,-1 2 0,2-1-25,3-2-47,0 1 0,0-2 1,0 1-1,-1-1 1,0 0-1,0 0 1,0 0-1,-1-1 1,0-1-1,0 1 1,4-3 46,-9 6-16,2-1 0,-1 0 0,0 1 0,0-1 1,0 0-1,-1-1 0,0 2 0,1-1 0,-1-1 1,0 1-1,1 1 0,-2-2 0,1 1 0,-1-1 1,0 1-1,0-1 0,0 2 0,0-2 0,0 1 1,0-1-1,-1 1 0,-1-1 0,2 2 0,-1-2 1,0 1-1,-1 0 0,0-2 16,-1 0 7,0 1 0,-1 0 0,2 0 0,-2 0 0,0 0 0,0 0 0,0 1 0,0-1 0,0 1 0,0 1 0,-2-1 0,2 0 0,-1 1 0,0-1 0,1 2 0,-1-1 0,-1 1 0,1 0 0,0-1 0,-3 1-7,4 0-41,0 1 1,0 0 0,0 0 0,-2 0-1,2 0 1,0 0 0,0 1 0,0-1-1,0 1 1,0 1 0,0-1 0,0 0-1,0 1 1,0-1 0,0 2 0,0-2 0,2 2-1,-2-1 1,1 1 0,-1 0 0,1-1-1,1 1 1,-2 0 0,1-1 0,2 2-1,-3 0 41,1 2-2,2-2 0,-1 0 0,0 1 0,0-1 0,2 0 0,-1 1 0,0-1 0,1 2-1,0-2 1,0 1 0,0-1 0,0 1 0,1 1 0,-1-2 0,1 0 0,1 1 0,-1-1 0,0 1 2,2 1 37,-2 0 0,2 0 1,0 0-1,1-1 0,-2 1 1,2-1-1,0 0 1,0 1-1,0-2 0,2 1 1,-2-1-1,1 1 0,2 1-37,-6-5-6,2 0 0,-1-1 0,1 2-1,-2-1 1,2 0 0,0-1 0,-1 2 0,1-2-1,0 1 1,-1-1 0,1 0 0,0 0 0,-1 0-1,1 0 1,0 0 0,1 0 6,0-1 10,0-1 1,1 2-1,-1-1 0,0-2 1,0 2-1,1 0 0,-1-2 1,0 2-1,2-3-10,-1 0 7,0 1 1,-1-1-1,1 0 0,-1 0 1,0-1-1,0 1 0,0-2 1,0 2-1,0-1 0,-1 0 0,0 0 1,-1-1-1,1 1 0,0-2-7,-2 3-2,-1 0 0,0 2 0,0-2 0,1 0 0,-2 1 0,1-1 0,0 1 0,-1-1 0,1 0 0,-2 2 0,1-2-1,0 1 1,-1-1 0,1 1 0,0 1 0,-1-2 0,0 1 0,-2-2 2,1 1 13,-1 0 1,1 0-1,-1 1 0,0-1 1,-1 0-1,1 1 0,0 1 1,-1-1-1,1 0 0,-1 1 1,-1-1-1,-2 0-13,7 2 1,0 1 0,-2-1 0,2 1 0,-2-2 0,2 2 0,-2 0 0,2 0 0,-2 0 0,2 0 0,-2 0 1,2 0-1,-2 0 0,2 0 0,-2 0 0,2 2 0,-1-2 0,0 1 0,0-1 0,0 1 0,0-1 0,0 2-1,0-1-4,0 2 1,0-2-1,0 0 0,0 2 0,1-2 0,-2 2 1,2-2-1,0 2 0,-1 0 0,1-1 0,0 0 1,-1 0-1,1 4 4,-2 2 13,2-2 1,0 2 0,-1 0 0,1 0-1,1 0 1,0 0 0,0 0-1,0 0 1,3 4-14,-2-5 12,0 0 0,2-1 0,-2 1-1,2-1 1,1 0 0,-1 0 0,1 0 0,-2 0 0,6 4-12,-6-8 15,0 0 0,0 0 1,-1 0-1,2 0 1,-2 0-1,2-1 0,-1 0 1,0 1-1,0-1 1,1 0-1,0 1 1,-1-1-1,1 0 0,0-1 1,-1 2-1,1-2 1,0 0-1,-1 1 0,1-1 1,0 0-1,-1 0 1,1 0-1,0 0 0,-1 0 1,1-1-1,-1 1 1,1-2-16,5 1-77,-1-2 1,-1 1 0,1-1-1,-2-1 1,2 1 0,0-1 0,-2 0-1,0-1 1,6-3 76,-7 4-36,0 1 0,0-1-1,0 0 1,-1 0 0,-1 0 0,2-1 0,-1 1-1,0 0 1,-2-1 0,2 1 0,-2-1 0,0-1-1,2 0 37,-3 2 36,0 0-1,0 0 1,0 0-1,0 0 1,-1 0-1,-1 0 1,2 0-1,-1 0 1,0 0-1,-2 0 1,2 0-1,-1 0 1,0 0-1,-1 1 1,2-1-1,-5-1-35,4 1 18,-1 1 0,-1-1 0,1 1 0,-1-1 0,2 2 0,-2-1 0,0 0 0,0 1 0,0 0 0,0 0 0,0 0 0,0 0 0,-2 0 0,2 1 0,-2 0-18,2 1-8,1 0 1,0 0 0,1 0 0,-2 0 0,1 0 0,0 1-1,1-1 1,-1 1 0,-1 1 0,2-1 0,-1 0 0,0 1 0,1-1-1,-1 0 1,0 1 0,2-1 0,-2 2 0,1-2 0,0 2-1,0-2 1,0 2 0,0-2 0,0 2 0,0 1 7,-2 1 0,0 0 0,1 1 0,-1 0 0,1 0 0,1-1 0,-1 2 1,2-1-1,-1 0 0,0 0 0,0 5 0,2-7-3,0 0-1,0 0 1,0 0 0,0 0-1,2 0 1,-2 0 0,1 0-1,0 0 1,1 0-1,-1 0 1,0 0 0,2 0-1,-2-2 1,2 2 0,0 0-1,-2-1 1,2 1 0,1-1-1,-2 1 4,1-3 21,0 2 0,-1-2 1,2 2-1,-1-2 0,0 0 0,-1 1 0,2-1 0,-1 0 0,1 1 0,-1-1 0,0 0 0,0-1 1,1 2-1,0-2 0,-1 0 0,1 0 0,-2 0 0,2 0 0,0 0 0,-1-2 0,1 2 0,-1-1 1,1 1-1,0-1-21,1-1-16,0 0 1,1 0-1,-1 0 1,0-1-1,-1 0 1,2 1-1,-2-2 0,1 1 1,-1-1-1,0 0 1,4-3 15,-7 6 7,-1 0-1,2-1 1,-1 1 0,0-2-1,1 2 1,-2 0 0,1-1-1,-1 1 1,1-1 0,-1 0-1,0 1 1,2-2 0,-2 2-1,0 0 1,0-1 0,0 0-1,0 0 1,0 1 0,0-2-1,0 2 1,0 0 0,-2-2-1,2 2 1,-1-1 0,1 1-1,-1-2 1,1 2 0,-2 0-1,1-1 1,0 1 0,1 0-1,-2-1 1,1 1 0,0 0-1,-1-1 1,0 0-7,-9-6-12,-1 0 0,0 0-1,0 0 1,0 1 0,-1 2 0,-1-1 0,-5-2 12,17 7-16,0 1 1,-1-1 0,2 1 0,-2-2 0,0 2 0,1 0 0,-1-1 0,0 1-1,2 0 1,-2 0 0,1 0 0,-1 0 0,0 1 0,1-1 0,0 0-1,0 2 1,-1-2 0,0 1 0,2 0 0,-2-1 0,1 2 0,0-1-1,0 0 1,0 1 0,0-1 0,0 0 0,1 1 0,-2-1 0,2 2 0,0-2-1,-1 0 1,1 2 0,0-2 0,-1 2 0,1-2 0,0 3 15,-2 3-16,0-2 0,1 1 0,0 0 0,1 0 0,0 0 0,-1 0 0,1 0 0,1 1 0,0-2 0,0 2 0,0 0 1,1-2-1,1 4 16,-1-4 11,0 1-1,1-1 1,-1 0 0,2 1 0,-1-1 0,1 0 0,0 1 0,-1-2 0,2 1-1,0 2-10,-1-6 30,-2 2 0,2-2 0,0 0 0,-1 2 0,0-2 0,0 1 0,1-1 0,0 0 0,-1 1 0,1-1 0,0-1 0,-1 1 0,1 1 0,1-2 0,-1 0 0,-1 1 0,1-1 0,0 0 0,1 0 0,-2 0 0,1 0 0,0-1-30,6-1-8,0 1 0,0-2 0,-1 1 0,2-1 0,-2-1 0,0 0 1,0 0-1,0 0 0,0-1 0,0 1 0,-2-2 0,2 0 0,-1 0 1,-2 0-1,2-1 0,-2 0 0,2 1 0,-2-1 0,3-6 8,-6 10 6,-1 1-1,-1 0 1,1 0 0,1-1-1,-2 0 1,1 2-1,-1-2 1,0 1-1,0-1 1,1 0 0,-1 1-1,-1 0 1,1 0-1,0-1 1,0 0-1,-1 1 1,-1-2-6,1 0 18,0 1 0,-1 0 0,0-1 0,0 2-1,0-1 1,0 0 0,0 1 0,-1-1 0,0 0 0,1 2 0,-1-2 0,-1 1-18,-3-2 37,1 0 0,-2 0 1,0 0-1,0 0 0,1 1 1,-2 0-1,1 1 0,0 0 1,0 0-1,-8-1-37,10 3-28,0 0 1,0 1-1,0-1 1,0 2-1,1-1 1,0 0-1,-2 1 1,2-1-1,0 2 1,-1-2-1,1 2 1,0-1-1,-1 1 0,2 0 1,-1 1-1,1-2 1,-1 2-1,1 0 1,0 0-1,-2 3 28,1-2-9,1 1-1,0-1 1,0 0-1,0 1 0,0 0 1,1 0-1,-1 0 1,2 0-1,0 0 0,0 1 1,0 0-1,1-1 1,0 1-1,-1-1 1,2 1-1,0 2 10,0-3-7,0-1 0,2 0 0,-1-1-1,-1 2 1,3-2 0,-2 1 0,0-1 0,2 1 0,-2-1 0,2 2 0,2 0 7,-3-4 19,-1 0 1,0 0-1,1-1 1,0 0-1,0 1 1,-1-1 0,2 0-1,-2 1 1,2-1-1,-2 0 1,2-1-1,-2 2 1,2-1-1,-2-1 1,2 0 0,-1 1-1,0-1 1,0 0-1,1 2 1,-2-2-1,2 0 1,0 0-1,-2 0 1,2-2 0,-1 2-1,1 0 1,-2-1-1,3 1-19,4-3 16,2-1 0,-2 2-1,0-2 1,1 0 0,-3-2-1,2 2 1,0-1 0,3-3-16,-2-1-99,2 1 0,-2-2 1,1 1-1,-2-2 0,4-3 99,-10 10-1,1 1 0,0-1 0,-2 0 1,2 0-1,-2 0 0,0 0 0,1 0 0,-1 0 0,0 0 0,1 0 0,-2 0 0,1 0 0,-1-1 0,0 1 0,0 0 0,0 0 0,-1 0 0,1-1 0,-2 1 0,1 0 1,0 0-1,-1 0 0,1 0 0,-2 0 0,2 0 0,-2 1 0,1-1 0,-1 0 0,0 1 0,1-1 0,-1 2 0,0-1 0,-1-1 0,-1 0 1,1 0-17,0 1 1,-1-1-1,1 2 0,-2-1 0,2 0 0,-1 1 0,0 0 1,1 0-1,-2 0 0,-3 0 17,6 2 0,1 0 1,-1-2-1,0 2 0,1 0 1,-1 0-1,1 2 0,-1-2 1,2 0-1,-2 1 0,0-1 1,1 1-1,-1-1 0,0 2 1,2-1-1,-2 0 0,1 1 1,0-1-1,0 0 1,-1 1-1,2-1 0,-1 0 1,0 1-1,0 0 0,1 0 0,-8 8 9,-1 2-1,2-1 0,0 1 1,2 0-1,-1 1 1,0-1-1,2 2 0,1-1 1,0 0-1,0 1 0,1-1 1,1 0-1,0 0 1,1 3-9,1-8 38,1 0 0,-1 0 0,2 0 0,0 0 1,0 0-1,0-1 0,1 1 0,1 3-38,-3-9 5,1 0 0,-1 0-1,0 1 1,1-2 0,-1 1-1,0 0 1,2 0 0,-2-1-1,1 2 1,0-2 0,0 0-1,0 1 1,2 0-5,-2-2 4,-1 2 1,2-2-1,-2 0 0,0 1 1,2-1-1,-2 0 0,2 0 1,-2 0-1,1 0 0,0 0 1,0 0-1,0 0 0,0 0 1,-1 0-1,2-1 1,-2 1-1,2-2 0,-2 2 1,0-1-1,2 1-4,4-4-3,-1 0 0,0 0 0,0-1 0,0 1 0,-1-2 1,0 2-1,0-1 0,-1-2 0,2 2 0,-2 0 0,0-2 0,0 2 0,-2-2 0,1 0 1,1 1-1,-3-1 0,2 0 0,-2 1 0,2-1 0,-3-1 0,1 1 0,1 1 0,-2-2 1,-2-3 2,2 7 14,-2 0 1,0 0 0,1 0 0,0 0-1,-2 0 1,0 0 0,1 0 0,-1 2-1,0-2 1,1 1 0,-1-1 0,-1 1-1,1 1 1,-1-1 0,0 0 0,0 1-15,2-1 10,-1 2 1,1-1 0,-1 0 0,-1 0 0,1 1 0,1 0 0,-2-1-1,1 1 1,-1 1 0,1-1 0,-1 1 0,2-2 0,-2 2 0,0 0-1,1 0 1,-1 0 0,1 0 0,-1 0 0,0 2 0,2-2 0,-4 1-11,2 0-27,0 2 1,0 0-1,0-2 1,0 2-1,0-1 1,0 1-1,2 1 1,-2-1-1,1-1 0,0 2 1,-1 0-1,2-1 1,-1 1-1,2 0 1,-2 0-1,0 0 1,2 0 26,0 0-19,-1-1 0,1-1 0,1 2 0,-1-1 0,1-1 1,-2 2-1,2-1 0,0 1 0,0-1 0,0-1 0,0 2 0,2-1 0,-2 1 0,1-1 0,-1-1 1,1 2-1,1-1 0,-1 0 0,0 1 0,1-2 0,0 1 0,0 0 0,2 1 19,-3-3 12,0 0-1,1 2 0,-1-2 1,0-1-1,1 2 1,-1-1-1,2 0 0,-2 1 1,0-2-1,2 1 1,-2 0-1,1-1 0,0 2 1,0-2-1,0 0 1,0 1-1,2-1-11,0 0 30,-2 0 1,2 0-1,-1 0 1,1-1-1,-1 1 0,1 0 1,-2-2-1,2 1 0,-1 0 1,1-1-31,7-3 39,-1 0 0,0-1 0,-1 0 0,0-1 1,8-6-40,-11 7-53,-1 2 0,0-1 0,1-2 0,-2 2 0,1 0 0,-1-2 0,0 2 0,0-2 1,-1 1-1,1-1 0,-2 0 53,0 3-21,-1 0 1,-1 0-1,1 0 1,-1-1-1,2 1 1,-2 0 0,0 0-1,0 0 1,-2 0-1,2 0 1,-1 0-1,0 0 1,1-1-1,-2 2 1,0-1-1,0 0 1,1 0-1,-2 0 1,-1-3 20,0 2 15,2 0 0,-2-1 0,0 2 0,-2-1 0,2 1 0,-1 0 0,1 0 0,-4-3-15,5 6 20,2 1 0,0-1 1,-2-1-1,2 2 0,-2-1 1,2 1-1,-1 0 0,0-1 1,1 1-1,-2 0 0,2 0 1,-2-2-1,0 2 0,2 0 1,-2 2-1,2-2 0,-2 0 1,2 0-1,-2 1 0,2-1 1,0 0-1,-2 1 0,2 1 1,-2-2-1,2 1 0,-1 0 1,0-1-1,0 2 0,1-1-20,-4 3-17,-1 1-1,1-1 0,0 2 1,-1-1-1,2 0 1,0 1-1,0-1 1,0 2-1,0-2 0,2 2 1,-1-2-1,0 2 1,1-1-1,-2 6 18,2-4-4,1 0 0,0 0 1,-1 0-1,2 2 0,-1-2 0,2 0 0,-1 0 1,2 0-1,-1 1 0,0-1 0,3 6 4,-2-11 13,-1 0 0,0-1 0,1 1 0,-1 0 0,0-1 0,1 1 0,0-2 0,0 2 0,0 0 0,0-2 0,0 2 0,1-2-1,-2 2 1,2-2 0,0 0 0,-1 2 0,4-2-13,-5 1 13,2-1 0,-1-1 0,1 1 0,0-1 0,-1 0 0,1 2-1,-2-2 1,2 0 0,0 0 0,-1 0 0,1 0 0,0-2 0,-1 2 0,1 0 0,0-1-1,-2 1 1,2-1 0,-1-1 0,1 2 0,-2-1 0,3-2-13,2 1-23,-1-1 0,0-1 0,-1 0 0,1 0 0,1 0 0,-2 0 0,0 0 0,0-1 0,0 1 0,1-4 23,-4 6-11,1 0 1,-1-1-1,0 2 1,-1-2-1,2 0 1,-1 2 0,-1-1-1,1-1 1,-1 0-1,0 2 1,0-2-1,0 1 1,0-1 0,0 0-1,0 1 1,0 0-1,0 0 1,-1-1-1,1 0 1,-1 2 0,1-2-1,-2 1 1,1 0-1,0 0 1,-1-1-1,1 2 1,0-2 10,-3-2 46,-2-1 1,2 2 0,-1-1-1,0 1 1,-1 0-1,1-1 1,0 2-1,-2-1 1,2 0-1,-2 1 1,1 1-1,-1-1 1,0 0-47,2 2 15,0 0 1,-1-1-1,2 1 1,-1 1 0,0 0-1,-1-1 1,1 1-1,0 0 1,-1 1-1,1-1 1,0 1-1,-1 1 1,1-1 0,1 0-1,-1 1 1,-1-1-1,-3 4-15,6-3-23,-1-1 0,2 2 0,-2-1 0,1 1 0,0-2 0,-1 2 0,2 0 0,-1 1 0,0-2 0,2 1 0,-2 1 0,1-1 0,0-1 0,1 2 0,0 0 0,-2-1-1,2 1 1,-1 1 23,2-3-3,0 0 0,0 1 0,-1 0-1,1-2 1,0 2 0,1-1 0,-1 1 0,0 0-1,0-2 1,2 2 0,-2-1 0,1 0-1,0 0 1,-1 1 0,2-2 0,-1 2-1,0-2 1,1 2 0,-1-2 0,2 0-1,-2 2 1,0-2 0,1 1 0,0-1-1,0 2 1,0-2 0,0 0 0,0 1 0,1-2-1,0 1 4,-1 0 15,1 1 0,1-1 0,-1 0 0,-1-1 0,2 2 0,-1-2-1,0 1 1,1-1 0,-2 0 0,2 0 0,-1 0 0,1 0 0,-1 0 0,1-1-1,-2 1 1,1-2 0,1 2 0,-1-1 0,-1 0 0,2-1 0,-1 1 0,0 0-1,-1-1 1,1 0 0,0 0 0,-1 1 0,1-2 0,-2 2 0,3-3-15,-1 1-14,0 1 1,-1-1-1,1 1 0,0-2 1,-1 1-1,0-1 1,0 1-1,0-1 1,-1 0-1,0 0 1,1 2-1,-1-2 1,0 0-1,1 0 0,-2 0 1,0 0-1,0 0 1,1 0-1,-2 0 1,1 0-1,0 0 1,-2-3 13,1 3-28,0 1 0,-1 1 0,1-2 0,-2 1 0,2 0 0,-2 1 1,2-1-1,-2 0 0,1 1 0,0-1 0,0 0 0,-1 1 0,-1 0 0,1 0 1,1 0-1,-1 0 0,-1 0 28,3 1 3,-1 1 0,0-1 0,0-1 1,0 2-1,0 0 0,0-1 0,0 1 0,0 0 0,0-1 1,0 1-1,0 0 0,0 0 0,0 0 0,0 1 0,0-1 1,0 0-1,0 0 0,0 1 0,0-1 0,1 2 0,-2-2 1,2 1-1,-2-1 0,2 1 0,0 1 0,-1-1 0,0 0 1,0 1-1,1-1 0,-2 0-3,-1 5-30,0-1 0,0 0 0,0 1 1,0 0-1,2 0 0,-1 0 0,0 0 0,1 0 0,-1 1 1,2 0-1,-1-1 0,1 1 0,0-2 0,1 3 30,-2 2-54,2-2 1,0 1-1,2-1 0,-2 1 1,1-1-1,2 1 0,-2-1 1,2 0-1,-1 0 0,5 7 54,-6-12 39,1-1-1,0 2 1,0-1-1,0 0 1,1-1-1,-2 1 1,2 0-1,0-1 1,1 0-1,-2 0 1,1 1-1,0-2-38,-1 1 26,0-2 0,-1 1-1,0 0 1,2-1-1,-2 2 1,2-2 0,-2 0-1,1 1 1,0-1 0,0 0-1,0 0 1,0 0 0,0 0-1,0 0 1,0 0 0,0 0-1,0 0 1,0-1-1,-1 1 1,2 0 0,-2-2-1,2 2 1,-2-1 0,0 0-26,9-5-32,-4 1 0,2-2 0,0 1 0,-1-1 0,0 0 0,-1 1 0,0-2 0,0 0 0,0 0 0,-3 0 0,3 0 0,-2-2 0,0 2 0,-2-1 0,2-3 32,-2 6 6,-1-1 1,0 2-1,-1-2 1,0 2 0,0-2-1,0 0 1,0 2-1,-1-2 1,0 1 0,-1 0-1,1 0 1,-2 0-1,2 0 1,-2 0 0,-1 1-1,2 0 1,-1-1-1,-1 1 1,0 0 0,0-1-1,-1 1-6,5 4 1,-1 1-1,1 0 1,0-2-1,-2 2 0,2 0 1,-1-1-1,1 1 1,-1 0-1,1 0 1,-2-1-1,2 1 1,0 0-1,-1 0 0,1 0 1,-1 0-1,-1 0 1,2 0-1,-1 0 1,1-2-1,-1 2 1,1 0-1,-2 2 0,2-2 1,-1 0-1,1 0 0,-3 0 0,2 1-1,0-1 1,-1 1-1,2-1 0,-1 2 1,0-2-1,-1 1 1,1 0-1,0-1 0,-1 2 1,2-1-1,-1 0 1,-4 5-5,1 0 0,0 0 0,0 0 0,0 4 5,4-10 0,-7 13 13,2-1 0,1 1 0,0 1 0,-3 10-13,6-16 12,-1 0-1,1 0 1,1 1-1,0-1 1,0 0-1,0 0 1,1 1-1,2 3-11,-3-11 7,0 1-1,0-1 0,1 0 1,-1 1-1,0-1 0,2 0 1,-1 1-1,-1-1 0,1 0 1,-1 1-1,2-1 0,-1 0 0,0 1 1,-1-1-1,2 0 0,-1-1 1,0 2-1,1-1 0,-1 0 1,0-1-1,1 2-6,-1-2-10,2 0 0,-2 1 0,0-1 1,1 0-1,0 0 0,0 0 0,-1 0 0,0 0 0,2 0 0,-2 0 1,1-1-1,-1 1 0,0 0 0,2-2 0,-2 2 0,1-1 0,-1 1 10,7-4-68,0 0-1,-1-1 0,1 1 0,-2-2 0,1 1 0,5-7 69,-6 5-45,1 2-1,-2-2 1,1-1 0,-1 2-1,0-1 1,-1-1-1,4-6 46,-6 11 1,-1 0-1,0 1 0,-1-1 0,2 0 0,-2 1 0,1-1 0,-1 0 1,0 1-1,0-1 0,0-1 0,0 1 0,-1 1 0,1-1 0,0 0 0,-2 1 1,2-1-1,-1 0 0,0 1 0,-1-1 0,1 0 0,0 1 0,-1-1 0,1 2 1,-2-2-1,-1-1 0,2 0-52,-2 0-1,0 1 1,0-1 0,-2 2 0,2-2 0,0 1 0,-1 0 0,0 1 0,1 0-1,-1 0 1,-1 0 0,-2 0 52,4 0-40,0 2-1,0-1 0,0 1 0,0 0 1,0 0-1,0 0 0,0 0 1,0 0-1,0 1 0,0-1 1,0 2-1,0-1 0,2 0 0,-2 1 1,0-1-1,0 0 0,-2 3 41,-2 0 26,2 0-1,-1 2 1,0-1 0,1 0-1,-1 1 1,2 0-1,-1 0 1,1 0-1,0 1 1,1 0-1,-2-1 1,2 2-26,3-4 21,-2 0 1,2 0-1,0 0 1,-1 0-1,1 0 1,1 0-1,-1 0 1,1 0-1,0 2 0,-2-2 1,4 0-1,-2-1 1,0 3-1,1-2 1,-1 0-1,1 0 1,1 0-1,-1 0 0,0 0 1,2 0-1,-2 0 1,2 0-1,1 1-21,-3-2-7,1-1-1,0 0 0,0 0 1,0 1-1,1 0 0,-2-2 0,2 2 1,0-2-1,-1 0 0,1 2 1,0-2-1,-1 1 0,1-1 1,0 0-1,1-1 0,-2 2 1,1-1-1,1-1 0,-1 1 1,-1-1-1,2 0 0,-1 2 8,2-4-10,1 2 0,-2-1 0,1 1 0,0-1 0,-1-1 0,2 1 0,-2 0 0,1-2 0,-1 2 0,0-2 0,0 0 0,0 2 0,0-2 0,1-1 10,6-4 9,-2 0-1,0 0 1,1-1-1,-1 0 1,-1-1-1,0 1 1,-1-1-1,1-1 1,-2-2-9,-2 7 10,-1 1 0,0-2 0,-1 2 0,0-2 0,0 1 0,0-1 0,-1 2 0,-1-2-1,1 0 1,-1 1 0,0-1 0,0 0 0,-1 1 0,1-1 0,-1 0 0,-1 2 0,0-2 0,0 1-10,1 3-32,1 2-1,-1-1 1,-1 0-1,2 0 1,-1 1 0,0 0-1,-1-1 1,2 1-1,-1 0 1,0-1-1,-1 1 1,0-2 32,0 3-15,2 0 1,-1 0-1,1 0 0,-1-1 1,1 1-1,0 0 0,-2 0 1,1 0-1,1 0 0,-1 0 1,1 0-1,-2 0 0,2 0 1,-1 0-1,1 0 0,-1 0 1,1 1-1,0-1 0,-2 0 1,2 0-1,-1 0 0,1 0 0,-1 2 1,1-2-1,-2 0 0,2 1 1,0-1-1,-1 0 0,1 1 1,0-1-1,-1 0 0,1 2 1,0-2-1,-2 0 0,2 1 1,0 0 14,-5 5 47,1 0 0,0 1 0,0 0 0,0-1 0,1 2 0,1-1 0,-1 0 0,0 6-47,0 0-10,0 2 0,2-2 0,-1 1 0,2 4 10,3-4-669,2-13-191,2-6-337,3-17-1229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4T13:08:35.681"/>
    </inkml:context>
    <inkml:brush xml:id="br0">
      <inkml:brushProperty name="width" value="0.1" units="cm"/>
      <inkml:brushProperty name="height" value="0.1" units="cm"/>
      <inkml:brushProperty name="color" value="#A39C98"/>
    </inkml:brush>
  </inkml:definitions>
  <inkml:trace contextRef="#ctx0" brushRef="#br0">1 84 3072,'0'-11'5332,"0"-12"-4419,3 13-714,-2 7-19,-1 0 0,1 1-1,-1-1 1,0-1 0,2 1-1,-2 1 1,1-1 0,-1-1 0,0 1-1,1-6 1,-1 93 1281,-1-31-1405,1 2-1,4 87 1,0-36 60,8 268-1721,-11-325 652,3 28-1416,0-27-2021,-1-33 2134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4T13:08:35.682"/>
    </inkml:context>
    <inkml:brush xml:id="br0">
      <inkml:brushProperty name="width" value="0.1" units="cm"/>
      <inkml:brushProperty name="height" value="0.1" units="cm"/>
      <inkml:brushProperty name="color" value="#A39C98"/>
      <inkml:brushProperty name="ignorePressure" value="1"/>
    </inkml:brush>
  </inkml:definitions>
  <inkml:trace contextRef="#ctx0" brushRef="#br0">0 1,'8828'0,"-8830"0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4T13:08:35.683"/>
    </inkml:context>
    <inkml:brush xml:id="br0">
      <inkml:brushProperty name="width" value="0.1" units="cm"/>
      <inkml:brushProperty name="height" value="0.1" units="cm"/>
      <inkml:brushProperty name="color" value="#A39C98"/>
    </inkml:brush>
  </inkml:definitions>
  <inkml:trace contextRef="#ctx0" brushRef="#br0">1 84 3072,'0'-11'5332,"0"-12"-4419,3 13-714,-2 7-19,-1 0 0,1 1-1,-1-1 1,0-1 0,2 1-1,-2 1 1,1-1 0,-1-1 0,0 1-1,1-6 1,-1 93 1281,-1-31-1405,1 2-1,4 87 1,0-36 60,8 268-1721,-11-325 652,3 28-1416,0-27-2021,-1-33 2134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4T13:08:52.994"/>
    </inkml:context>
    <inkml:brush xml:id="br0">
      <inkml:brushProperty name="width" value="0.1" units="cm"/>
      <inkml:brushProperty name="height" value="0.1" units="cm"/>
      <inkml:brushProperty name="color" value="#A39C98"/>
    </inkml:brush>
  </inkml:definitions>
  <inkml:trace contextRef="#ctx0" brushRef="#br0">1 84 3072,'0'-11'5332,"0"-12"-4419,3 13-714,-2 7-19,-1 0 0,1 1-1,-1-1 1,0-1 0,2 1-1,-2 1 1,1-1 0,-1-1 0,0 1-1,1-6 1,-1 93 1281,-1-31-1405,1 2-1,4 87 1,0-36 60,8 268-1721,-11-325 652,3 28-1416,0-27-2021,-1-33 2134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4T13:08:52.995"/>
    </inkml:context>
    <inkml:brush xml:id="br0">
      <inkml:brushProperty name="width" value="0.1" units="cm"/>
      <inkml:brushProperty name="height" value="0.1" units="cm"/>
      <inkml:brushProperty name="color" value="#A39C98"/>
      <inkml:brushProperty name="ignorePressure" value="1"/>
    </inkml:brush>
  </inkml:definitions>
  <inkml:trace contextRef="#ctx0" brushRef="#br0">0 1,'8828'0,"-8830"0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2T23:46:30.644"/>
    </inkml:context>
    <inkml:brush xml:id="br0">
      <inkml:brushProperty name="width" value="0.1" units="cm"/>
      <inkml:brushProperty name="height" value="0.1" units="cm"/>
    </inkml:brush>
  </inkml:definitions>
  <inkml:trace contextRef="#ctx0" brushRef="#br0">5 6 128,'-5'-5'0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4T13:08:52.996"/>
    </inkml:context>
    <inkml:brush xml:id="br0">
      <inkml:brushProperty name="width" value="0.1" units="cm"/>
      <inkml:brushProperty name="height" value="0.1" units="cm"/>
      <inkml:brushProperty name="color" value="#A39C98"/>
    </inkml:brush>
  </inkml:definitions>
  <inkml:trace contextRef="#ctx0" brushRef="#br0">1 84 3072,'0'-11'5332,"0"-12"-4419,3 13-714,-2 7-19,-1 0 0,1 1-1,-1-1 1,0-1 0,2 1-1,-2 1 1,1-1 0,-1-1 0,0 1-1,1-6 1,-1 93 1281,-1-31-1405,1 2-1,4 87 1,0-36 60,8 268-1721,-11-325 652,3 28-1416,0-27-2021,-1-33 2134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4T13:09:05.491"/>
    </inkml:context>
    <inkml:brush xml:id="br0">
      <inkml:brushProperty name="width" value="0.1" units="cm"/>
      <inkml:brushProperty name="height" value="0.1" units="cm"/>
      <inkml:brushProperty name="color" value="#A39C98"/>
    </inkml:brush>
  </inkml:definitions>
  <inkml:trace contextRef="#ctx0" brushRef="#br0">1 84 3072,'0'-11'5332,"0"-12"-4419,3 13-714,-3 7-19,1 0 0,-1 1-1,0-1 1,0-1 0,1 1-1,-1 1 1,0-1 0,2-1 0,-2 1-1,0-6 1,0 93 1281,0-31-1405,0 2-1,2 87 1,1-36 60,6 268-1721,-6-325 652,-2 28-1416,3-27-2021,-2-33 2134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4T13:09:05.492"/>
    </inkml:context>
    <inkml:brush xml:id="br0">
      <inkml:brushProperty name="width" value="0.1" units="cm"/>
      <inkml:brushProperty name="height" value="0.1" units="cm"/>
      <inkml:brushProperty name="color" value="#A39C98"/>
      <inkml:brushProperty name="ignorePressure" value="1"/>
    </inkml:brush>
  </inkml:definitions>
  <inkml:trace contextRef="#ctx0" brushRef="#br0">0 1,'6922'0,"-6924"0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4T13:09:05.493"/>
    </inkml:context>
    <inkml:brush xml:id="br0">
      <inkml:brushProperty name="width" value="0.1" units="cm"/>
      <inkml:brushProperty name="height" value="0.1" units="cm"/>
      <inkml:brushProperty name="color" value="#A39C98"/>
    </inkml:brush>
  </inkml:definitions>
  <inkml:trace contextRef="#ctx0" brushRef="#br0">1 84 3072,'0'-11'5332,"0"-12"-4419,3 13-714,-3 7-19,1 0 0,-1 1-1,0-1 1,0-1 0,1 1-1,-1 1 1,0-1 0,2-1 0,-2 1-1,0-6 1,0 93 1281,0-31-1405,0 2-1,2 87 1,1-36 60,6 268-1721,-6-325 652,-2 28-1416,3-27-2021,-2-33 2134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4T13:16:15.490"/>
    </inkml:context>
    <inkml:brush xml:id="br0">
      <inkml:brushProperty name="width" value="0.1" units="cm"/>
      <inkml:brushProperty name="height" value="0.1" units="cm"/>
      <inkml:brushProperty name="color" value="#7D726D"/>
    </inkml:brush>
  </inkml:definitions>
  <inkml:trace contextRef="#ctx0" brushRef="#br0">20882 371 3328,'-48'11'687,"0"-3"-1,-1-1 1,-91-1 0,-149-16 166,288 10-848,-1333-46 2064,70 6-1466,-1308 28-166,2118 27-311,-2026 29 271,978-64-61,63-71 496,114-24-617,917 84-89,-1016-18-40,461 43 54,923 5-115,-1844 20 322,1284-9-234,-140 9 35,542-4-232,-508 7 381,358-19-52,114 4-143,142-5-57,52 1 10,-1-2 1,1-2-1,-15-4-25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4T13:16:15.491"/>
    </inkml:context>
    <inkml:brush xml:id="br0">
      <inkml:brushProperty name="width" value="0.1" units="cm"/>
      <inkml:brushProperty name="height" value="0.1" units="cm"/>
      <inkml:brushProperty name="color" value="#7D726D"/>
    </inkml:brush>
  </inkml:definitions>
  <inkml:trace contextRef="#ctx0" brushRef="#br0">30 7537 2176,'-13'-29'4656,"10"22"-4293,1-1 1,-1 0 0,0 0-1,2 0 1,0 0 0,-1 0-1,2 0 1,-1 0 0,2 0-1,1-12 1,-2 1-231,-3-403 1153,7-462-983,36 104 187,0 0 306,-24 419-531,4-205 131,8-187-27,-9 379-263,-15 122-59,5-105 34,11-466 7,-20 733-91,-11-121-85,4 124 140,6-110 0,13-236-1439,-5 413-2287,-7 20 666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4T13:16:15.492"/>
    </inkml:context>
    <inkml:brush xml:id="br0">
      <inkml:brushProperty name="width" value="0.1" units="cm"/>
      <inkml:brushProperty name="height" value="0.1" units="cm"/>
      <inkml:brushProperty name="color" value="#7D726D"/>
    </inkml:brush>
  </inkml:definitions>
  <inkml:trace contextRef="#ctx0" brushRef="#br0">21137 343 4224,'-8'3'314,"0"0"0,0-2-1,0 0 1,0 1 0,-1-1 0,1-1 0,0 0 0,-1 0-1,-10-3 1,-85-17 882,50 8-821,-40-2 261,-168-2 0,-98 25 408,103 0-432,-2559-49 1095,1940 22-1318,86-12-367,-456-21 84,-671 16 211,1059 35-373,14-12 227,404 5-76,-147-3-121,515 6 18,-751-42-106,-749-7 508,727 66-362,77 5 347,275-10-405,-51 2-55,-1-2 86,-134 7 124,258 26-71,-25-13 32,217-21-46,44 6-97,82-2-15,-1-6 0,-133-10 1,80-10 205,-279 11 1,352 6-163,-114-14-1,-14 1 165,172 8-111,0-1 0,-49-10 0,50 6-524,-1 2 0,-50-2 0,87 8 378,2 0 2,-1 0 0,0 0-1,0 0 1,0 0 0,0 0-1,1 0 1,-2 0 0,2 0 0,-2-1-1,2 1 1,0-1 0,-1 1-1,0-2 1,0 2 0,1-1-1,0 0 1,-1-1 0,0 2-1,0-1 1,0-2 0,-5-9-1405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4T13:16:15.493"/>
    </inkml:context>
    <inkml:brush xml:id="br0">
      <inkml:brushProperty name="width" value="0.1" units="cm"/>
      <inkml:brushProperty name="height" value="0.1" units="cm"/>
      <inkml:brushProperty name="color" value="#7D726D"/>
    </inkml:brush>
  </inkml:definitions>
  <inkml:trace contextRef="#ctx0" brushRef="#br0">206 7415 3328,'4'-16'5519,"7"-19"-3463,34-115-1978,-32 73 85,-2-2 0,-4 1 1,-3-87-1,5-75 5,8-97 427,-1-4-443,2-449 404,-17 265-211,2-45-161,-5 308-101,-11-319 18,-20-434-165,-78 147 134,78 689 132,-12-246 1,42 381-175,-2-59 139,-29-157 1,28 228-669,-1 0 1,-1 2-1,-3-1 1,1 1-1,-26-48 1,29 53-2689,7 9 581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2T23:25:26.990"/>
    </inkml:context>
    <inkml:brush xml:id="br0">
      <inkml:brushProperty name="width" value="0.1" units="cm"/>
      <inkml:brushProperty name="height" value="0.1" units="cm"/>
      <inkml:brushProperty name="color" value="#574741"/>
    </inkml:brush>
  </inkml:definitions>
  <inkml:trace contextRef="#ctx0" brushRef="#br0">179 241 2816,'0'0'31,"0"0"0,0 1 0,0-1 0,0 2 0,0-2 0,0 0 0,0 1 0,0-1 0,0 0 0,0 1 0,0-1 0,0 2 0,0-2 0,-2 0 0,2 1 0,0-1 0,0 0 0,0 1 0,-1-1 0,1 0 0,0 2 0,0-2 0,-1 0 1,1 0-1,0 1 0,-2-1-31,2 0 49,0 0 1,-1 0 0,1 0 0,-1 0 0,1 0 0,0 0-1,-2 0 1,2 0 0,-1-1 0,1 1 0,0 0 0,-1 0-1,1 0 1,0 0 0,-2 0 0,2-2 0,0 2 0,-1 0 0,1 0-1,0-1 1,-1 1-50,-1-1 93,1-1-1,0 1 0,-1 0 1,1-1-1,0 1 0,1 0 1,-2-1-1,1 0 1,0 0-1,1 1 0,-2 0 1,2-2-1,-1 2 0,1-2-92,0 0 2,-1 1-1,1 0 0,-2 0 1,2-1-1,-1 0 0,0 2 1,-1-2-1,1 1 0,0 0 1,-1 0-1,1 0 0,0 1 1,-2-2-1,2 2-1,1 0 2,-2 1-1,2-2 1,0 2-1,-1-1 1,1 1-1,-1 0 1,1-1-1,-2 1 0,2 0 1,-1-2-1,1 2 1,-1 0-1,1 0 1,-2-1-1,1 1 1,1 0-1,-1 0 1,1 0-1,-2 0 1,1 0-1,1 0 1,-1 0-1,1 0 1,-2 0-1,1 0 1,1 0-1,-1 0 1,1 0-1,-2 0 1,1 0-1,1 0 1,-1 1-1,1-1 1,-2 0-1,2 0 0,-1 2 1,1-2-1,-1 0 1,1 1-1,-2-1 1,2 1-1,0-1 1,-1 0-1,1 2 1,-1-1-2,-1 0 44,1 2 1,1 0 0,-1-2-1,1 2 1,-2-1 0,2 0-1,-1 0 1,1 1-1,0 0 1,0-2 0,0 2-1,0-1 1,0 1 0,0-2-1,1 2 1,-1 0-1,2-2 1,-2 2 0,1-1-1,0 0 1,-1 0-1,2 0 1,-1 0 0,0 0-1,1 0 1,-1 0 0,2 0-1,-2 0 1,0-1-1,2 2-44,-2-3-18,1 0 0,-2 0 0,1 1-1,0-1 1,1 0 0,-1 0-1,0 0 1,-1 0 0,2 0-1,-1 0 1,0 0 0,1 0-1,-1 0 1,-1-1 0,1 1 0,1 0-1,-1 0 1,0-2 0,-1 2-1,2 0 1,-1-1 0,-1 1-1,1-1 1,1 1 18,20-19-2,-18 16 1,2-2-72,-1-2 1,0 2-1,0-2 1,1 2-1,-2-2 1,1-2 72,-4 6-26,1 2 0,-1-2 1,0 1-1,1-1 0,-2 1 0,1 0 1,-1 0-1,1-1 0,-1 0 1,0 1-1,0-1 0,0 0 0,0 1 1,0-1-1,0 0 0,-1 2 1,1-2-1,-1 1 0,1-1 0,-2-1 26,1 4-4,1-1-1,0 1 0,0 0 1,0-2-1,0 2 0,0 0 1,-1 0-1,1-1 1,0 1-1,0 0 0,-2 0 1,2 0-1,0-1 0,0 1 1,-1 0-1,1 0 0,0 0 1,0 0-1,-1 0 0,1 0 1,0-2-1,-2 2 0,2 0 1,0 0-1,-1 0 0,1 0 1,0 0-1,-1 0 0,1 0 5,-12 7-66,8-4 142,1-1 0,2 1 0,-2 0 0,1-1 0,-1 1 0,2 0 0,-1 1-76,0 2 48,-1 1 1,0 0-1,2-1 0,0 1 1,1-1-1,-2 1 0,2 1 0,0-1 1,0-1-1,2 1 0,-2 0 1,1 1-1,2-2 0,-2 1 1,2 0-1,-1-1 0,1 0 0,0 0-48,-2-4 26,-1-1-1,1 0 0,-1 1 0,2-1 0,-1 0 0,-1 1 0,1-1 1,1 0-1,-1 1 0,0-1 0,0-1 0,1 1 0,-1 1 0,0-2 1,1 1-1,-1-1 0,0 1 0,1-1 0,-1 2 0,0-2 0,1 0 1,0 1-1,0-1 0,-1 0 0,0 0 0,2 0 0,-2 0 0,1 0 1,-1 0-1,0 0 0,3-1-25,-2 1-26,0-2 0,1 1-1,0 1 1,-1-1 0,0-1 0,0 1 0,1 0 0,-2-1 0,2 0-1,-2 0 1,2 1 0,-2-2 0,1 2 0,-1 0 0,2-2 0,-2 0-1,0 2 1,1-2 0,-1 1 26,0-2-9,1 0 0,-2 0 0,1 1 1,0-1-1,-1 0 0,0 0 0,2 0 0,-2 0 0,-2 0 0,2 0 0,0 1 0,-1-1 1,0 0-1,1 0 0,-2 0 0,1 2 0,-2-2 0,2 0 0,0 1 0,-2-1 0,2 1 1,-2-1-1,0 2 0,1-1 0,-1 0 0,0 1 0,-1-1 0,2 1 0,-1-1 0,-4-1 9,6 3-4,0 1 0,-1-2-1,0 2 1,0-1 0,1 1-1,0-1 1,-1 1-1,1 0 1,-2-2 0,2 2-1,0 0 1,-1 0 0,0 0-1,0 0 1,1 0-1,0 0 1,-2 0 0,2 2-1,-2-2 5,2 1-41,-2-1-1,1 1 0,-1 1 0,0-1 0,1 0 1,0 1-1,0-1 0,-1 0 0,2 2 0,-2-2 1,2 2 41,-5 2-70,2 0 1,-1 1-1,1 0 1,1 0-1,-1 0 1,2 1-1,-2-2 1,1 3 69,0-1 112,2 1 0,0-1 1,-2 1-1,3-2 1,-1 4-113,1-9 41,0 2 0,0-1 0,0 1 0,0 0 1,0-1-1,1 1 0,-1 0 0,0-2 1,1 2-1,1-1 0,-2 1 0,1-2 0,0 2 1,1 0-1,-1-2 0,2 3-41,-2-3 9,-1-1 0,0 0 0,1 2 0,-1-2-1,0 0 1,2 0 0,-2 1 0,1-1 0,-1 0 0,1 0-1,-1 0 1,2 1 0,-2-1 0,1 0 0,-1 0 0,1 0 0,-1 0-1,0 0 1,2 0 0,-2 0 0,1 0 0,-1 0 0,1 0 0,-1 0-1,2 0-8,0-1 13,0 1-1,-1-1 0,0 1 0,1-2 1,-1 1-1,0 1 0,1-1 1,-1-1-1,0 1 0,2 0-12,1-5 23,0 2 1,0-1-1,0 0 0,3-6-23,-6 8-3,7-10-15,-2 1 0,0-1 1,0-1-1,0-3 18,-5 14 9,0-1 0,-1 0 1,2 0-1,-2 2 0,1-2 0,-1 0 1,0 0-1,-1 1 0,1-1 0,0 0 1,-2 0-1,2 2 0,-1-2 0,0 0 1,-1 1-1,1-1 0,-2 1 0,2-1 1,-2 2-10,3 0-20,0 2 1,0 0-1,-1-1 1,1 1-1,-1-1 1,1 1 0,0 0-1,-2-2 1,2 2-1,-1 0 1,1-1-1,-1 1 1,1 0-1,-2 0 1,2-1-1,-1 1 1,1 0 0,-1 0-1,1 0 1,-2 0-1,1 0 1,1 0-1,-1 0 1,1 0 19,-2 0-51,0 0 0,0 0 0,1 1 0,0-1 0,0 0 0,-1 1 0,1-1 0,0 2 0,-1-2 0,1 1 0,0-1 1,-1 1 50,-2 3-29,0-1 1,0 1 0,2-1-1,-2 1 1,1 0 0,-2 4 28,2-4 122,0 0 1,1 1 0,0 0-1,0-1 1,0 1 0,1 1-1,0-2 1,1 1 0,-2 0-1,2 1 1,0-1 0,0 0-1,0-1 1,2 2 0,-2-1-1,1 0 1,0 1 0,1-2-1,-1 1 1,2 0 0,-1-1-1,1 3-122,-3-7 13,1 1-1,-1 1 1,2-1-1,-2-1 1,1 1-1,0 1 1,-1-2-1,2 1 1,-1-1-1,-1 1 1,1-1-1,1 2 1,-1-2 0,-1 1-1,1-1 1,1 0-1,-1 1 1,0-1-1,1 0 1,-1 2-1,-1-2 1,1 0-1,1 0 1,-1 0-1,0 0 1,1 0-1,-1 0 1,0 0-1,1 0 1,-1-2-1,0 2 1,-1 0-1,2 0 1,-1-1-1,0 1 1,1 0-1,-1-1 1,-1 1-1,1-2 1,0 2-1,1-1 1,-2 1-1,1-1 1,0-1-1,-1 2 1,2-1-1,-2 0 1,1 1-1,-1-2 1,1 1-1,-1 0 1,2 1-1,-2-2 1,0 1-1,1 0-12,0-5-27,1 2-1,-1-1 0,-1 0 0,1-1 1,-1 1-1,0 1 0,0-1 0,0-1 1,0 1-1,-1 0 0,0 1 0,1-2 1,-3 1-1,2 0 28,-1 2-18,1-1-1,0 1 1,-1 1 0,1-1 0,0-1 0,-2 1-1,2 1 1,-2-1 0,2 1 0,-2-1-1,1 2 1,-1-2 0,0 0 0,1 2 0,-1-2-1,-1 2 1,1 0 0,1-2 0,-2 2-1,1-1 1,-1 1 0,0 1 18,4-1 8,-1 1 0,-1 0 0,1 0 0,0 0 0,-1 0 0,1 0 0,0 0 0,-1 0 0,1 0 0,0 1 0,-1-1 0,1 0 0,1 0 0,-1 1 0,-1-1 1,1 0-1,0 2 0,-1-2 0,1 1-8,0 0 19,-2 2 0,2-2 0,-2 2 1,2-2-1,-2 2 0,2-2 1,-1 2-1,1-2 0,0 3-19,-2-1 24,2 1 1,-1 0-1,0 0 0,0 0 0,2 0 0,-1 0 0,0 0 1,1 0-1,0 1 0,-2-1 0,2 1-24,2-3 16,-2-2-1,0 0 1,0 1-1,0-1 1,0 1-1,0-1 1,0 0 0,0 2-1,0-2 1,1 0-1,-1 1 1,0-1-1,0 0 1,1 1 0,-1-1-1,0 0 1,0 2-1,2-2 1,-2 0-1,0 1 1,1-1 0,-1 0-1,0 0 1,1 0-1,-1 1 1,2-1-1,-2 0 1,1 0-16,0 0 5,1 0-1,-1 0 1,0 0-1,1 0 1,-1 0-1,0 0 1,1 0-1,-1 0 1,0-1-1,1 1 1,-1 0-1,0-1-4,6-2-59,0 0-1,-1-1 1,1 2 0,1-4 59,-7 5-2,5-3-47,-1 0 0,0 0 1,1-1-1,-1 1 0,0-2 1,-1 1-1,0 0 0,0 0 1,0-2 48,-3 4-21,1 1 0,0-1 0,-2-1 1,2 1-1,-1 1 0,0-1 0,-1-1 1,2 1-1,-2-2 21,0 4-1,0-1 0,0 0 0,0 0 0,0 1 0,-2 0 0,2-2 1,0 2-1,-1-1 0,1 1 0,-1-2 0,1 2 0,-2 0 0,1-1 0,1 1 0,-1 0 1,-1-1-1,1 0 1,0 2 4,1 0 1,0 0-1,0-2 1,-2 2 0,2 0-1,0 0 1,0-1-1,-1 1 1,1 0-1,0 0 1,-1 0 0,1-1-1,0 1 1,-2 0-1,2 0 1,0 0-1,-1 0 1,1 0 0,-1 0-1,1 0 1,0 0-1,-2 0 1,2 0-1,0 0 1,-1 0 0,1 0-1,0 0 1,-1 0-1,1 0 1,-1 0-5,1 1 5,-2-1 0,1 1-1,1-1 1,-1 2 0,-1-2 0,2 1 0,-1-1 0,1 1 0,-1 1 0,1-2-1,0 1 1,-2 0 0,2 1-5,-2 3-17,0-1 1,0 1-1,0 1 1,2-1-1,-1 2 17,1-7-3,-3 29-173,3-28 231,0 1-1,0 0 0,0-1 0,0 1 0,0-1 1,2 0-1,-2 2 0,0-2 0,1 1 1,-1-1-1,1 0 0,-1 1 0,2-1 0,-1 0 1,0 2-55,-1-2 8,2-1 0,-1 0 0,-1 0 0,1 2 0,1-2 0,-2 0 0,1 0 0,-1 0 0,1 0 0,1 0 0,-2 0 0,1 0 0,0 0 0,-1 0 0,2 0 0,-1 0 0,-1 0 0,1-2 0,0 2 0,-1 0 0,2 0 0,-2-1 0,1 1 0,0 0 0,-1 0 0,2-1 0,-2 1 0,1-2 0,-1 2 0,1-1 0,-1 1 0,0-1 0,2 1-8,2-4-72,-2 1 0,1-1 0,1 0 0,-1 2 0,1-5 72,-3 4-15,-1 1 1,1 0-1,1 0 1,-2-1 0,1 0-1,-1 1 1,0 0-1,0 0 1,1-1-1,-1 0 1,-1 1 0,1-1-1,0 0 1,0 1-1,-1-1 15,1 2 5,0 1-1,0-2 0,-2 1 0,2 0 0,-1-1 0,1 2 1,0-1-1,-1 0 0,1 1 0,-2-2 0,1 1 0,1 1 1,-1-1-1,1 1 0,-2-2 0,1 2 0,0-1 0,1 1 1,-2-1-1,1 1 0,0-2 0,-1 2 0,2 0 0,-1 0 1,0-1-1,-1 1 0,1 0 0,0 0 0,-1 0 0,1 0 1,0 0-1,1 0 0,-2 0 0,0 0-4,0 1-20,0-1 0,1 0 0,-2 2 0,2-1 0,-2-1 0,2 1 0,-2 1 0,2-1 0,-1-1 0,0 1 0,0 1 0,1-1 0,0 2 0,-1-2 0,1 0 0,0 1 0,-1-1 0,1 2 0,0-2 0,1 0 0,-2 2 0,1-2 0,1 2 20,-3 1 48,2 0 1,0 0-1,1 0 0,-2 0 0,1 0 0,1 0 0,0 0 0,-1 1 0,2-1 0,-1 3-48,0-6 15,0-1-1,0 0 0,0 1 0,0-1 0,0 2 1,0-2-1,1 0 0,-1 1 0,0-1 1,0 1-1,0-1 0,0 0 0,2 2 1,-2-2-1,0 0 0,1 1 0,-1-1 0,0 0 1,0 0-1,1 1 0,-1-1 0,2 0 1,-2 0-1,0 2 0,1-2 0,-1 0 0,1 0 1,-1 0-1,0 0 0,2 1 0,-2-1 1,1 0-1,-1 0 0,1 0 0,-1 0 1,0 0-1,2 0 0,-2 0 0,1 0 0,-1 0 1,1-1-1,-1 1 0,0 0 0,2 0 1,-2 0-1,1 0 0,-1 0 0,0-2 0,1 2 1,-1 0-1,2-1-14,0 0-9,1-1 1,0 1-1,-1 0 0,1-2 0,0 2 1,-1-2-1,-1 0 0,3-1 9,-2 2-28,-1-1-1,0 1 0,1-1 0,-1 0 0,0 1 1,-1-1-1,2-1 0,-2 1 0,0 1 1,0-1-1,0-1 0,0 1 0,0 1 1,0-2-1,0 1 0,-2 0 0,1-2 29,1 2 4,-1 1-1,1 0 1,-2 0 0,1-1-1,1 2 1,-1-2 0,-1 2-1,1-2 1,0 2 0,-1-2-1,1 2 1,-1-2 0,0 2-1,1-1 1,-2 1 0,2 0-1,-2-1 1,2 1-1,-2 0 1,2-1 0,-2 1-1,1 0 1,-1 1-4,3 0-6,-1 0 0,1 0 0,-2 0 0,2 0 0,-1 0-1,1 0 1,-1 0 0,1 0 0,-2 1 0,2-1 0,-1 0 0,1 0 0,-1 1 0,1-1 0,-2 0-1,2 2 1,0-2 0,-1 0 0,1 1 0,-1-1 0,1 0 0,0 1 0,0-1 0,-2 2 0,2-2-1,0 1 1,0-1 0,-1 0 0,1 1 0,0-1 0,0 2 0,0-2 0,0 1 6,-5 23-124,2 9-481,3-31 649,0-1 0,0 0 0,0 1 0,0-1 0,1 0 0,-1 1 0,0-1 0,0 0 0,2 1 0,-2-1 0,0 0 0,1 1 0,-1-2 0,1 1 0,-1 0 0,2 1 0,-1-1 0,-1 0-1,1-1 1,1 1 0,-1 1 0,0-1-44,-1-1 10,2 0-1,-1 0 1,-1 0-1,1 0 1,1 0-1,-2 0 0,1 0 1,0 0-1,-1 0 1,2 0-1,-1 0 1,-1-1-1,1 1 0,1 0 1,-2 0-1,1-2 1,-1 2-1,1 0 1,-1-1-1,2 1-9,14-12-77,-14 10 61,2-1 13,0-1-1,0 1 0,-1-1 0,-1 0 0,2 0 0,-1 0 1,0 0-1,-1-1 0,0 1 4,-1 3 11,-1-1 0,1 1 1,-1 0-1,2-1 0,-2 1 0,0 0 0,0-1 1,0 1-1,0 0 0,0-1 0,0 1 1,0 0-1,0-1 0,0 1 0,0 0 0,0-1 1,-2 1-1,2 0 0,0-1 0,-1 1 1,1 0-1,-1-1 0,1 1 0,-2 1 1,2-1-1,-1-1 0,0 1 0,-1 0 0,2 1 1,-1-2-1,0 1 0,-1 1 0,0-1-11,0-1-19,1 2-1,-2-1 0,2 1 0,-2 0 0,2-1 1,0 1-1,-2 0 0,2 0 0,-2 0 0,2 0 1,-2 0-1,2 0 0,-2 1 0,2-1 1,0 0-1,-2 1 0,2-1 0,-1 2 0,0-2 1,0 1-1,1 0 0,-2-1 0,2 2 0,0-1 1,-1 0-1,0 1 20,-4 3-27,0-1 0,0 1-1,1 1 1,0-1 0,-1 0 0,1 2 27,4-4 26,-2-1 1,2 1-1,-1 0 1,0-1-1,0 2 1,1-1-1,1 0 0,-1-1 1,-1 2-1,2-1 1,-1 0-1,1 1 1,0-2-1,0 1 0,0 1 1,0-2-1,0 1 1,1 1-1,-1-1 1,2-1-1,-2 2 0,2 2-26,-2-6 7,0 0 0,2 0 0,-2 0 0,0 1 0,0-1 0,1 0 0,-1 0 0,0 0 0,0 0 0,1 1 0,-1-1 0,0 0 0,2 0 0,-2 0 0,0 0 0,1 0 0,-1 0 0,0 0 0,1 0 0,-1 0 0,0 0 0,2 0 0,-2 0 0,0 0 0,1 0 0,-1 0 0,0 0 0,1-1 0,-1 1 0,0 0 0,0 0 0,2 0 0,-2 0 0,0 0 0,0-1 0,1 1 0,-1 0 0,0 0 0,0-2 0,1 2-7,15-13 161,-14 12-143,2-3 12,1-1 0,-1 1 0,0-2 0,-1 1 0,1 0 0,1-6-30,-4 10-12,1-1 1,-2 1 0,1-2 0,-1 2-1,1 0 1,-1-1 0,0 0 0,2 0 0,-2 1-1,0-2 1,0 2 0,0 0 0,0-1 0,0 0-1,0 0 1,-2 1 0,2-2 0,0 2-1,-1 0 1,1-1 0,-1 0 0,1 0 0,-2 1-1,1 0 1,1-1 0,-3 0 11,3 2 0,0-2 0,-1 2 0,1 0 0,0 0 0,-1-1 0,1 1 0,0 0 0,-2 0 0,2-1 0,-1 1 0,1 0 0,0 0 0,-1 0 0,1 0 0,-2 0 0,2-2 0,-1 2 0,1 0 0,-1 0 0,1 0 0,0 0 0,-2 0 0,2 0 0,-1 2 0,1-2 0,-1 0 0,1 0 0,-3 0-5,2 1 1,-1 0 0,1-1 0,0 2 0,-1-1-1,1-1 1,0 1 0,-1 1 0,1-1-1,0 0 5,-3 5-15,0-2 0,0 1 1,1 0-1,0 1 0,-1 0 15,2 1 36,0-2 1,1 2-1,-2 0 1,3-2-1,-1 4-36,0-8 11,1 2-1,0-2 0,0 1 1,0 0-1,0 0 0,0-1 1,0 2-1,0-2 0,1 0 1,-1 2-1,0-2 0,1 1 1,-1 0-1,2 0 0,-2-1 1,1 0-1,0 1 0,1-1 1,-2 2-1,2-2-10,-2 0 3,2-1 1,-2 0-1,1 0 0,-1 2 1,0-2-1,1 0 0,-1 0 1,2 0-1,-2 0 0,1 0 1,-1 1-1,0-1 0,1 0 1,-1 0-1,2 0 0,-2 0 1,1 0-1,-1 0 0,1 0 1,-1-1-1,2 1 0,-2 0 1,1 0-1,-1 0 0,1 0-3,1-2-6,-2 2 0,1-1-1,0 0 1,1 1-1,-1-2 1,0 1-1,-1 0 1,2 1 0,-1-2-1,-1 1 1,1 0 6,2-3-18,-2 1 1,1-1-1,0 1 0,0-1 1,-1 0-1,-1 2 1,1-2-1,1 0 18,-2 0-46,0-1 0,0 1 0,0 0 1,0 0-1,-2-2 0,1 2 0,1 0 0,-1 0 0,-1 0 0,1 0 0,-2 0 1,2 0-1,-2 0 0,1 0 0,-2-1 46,4 4-7,0 1 0,-2 0 0,2 0 0,0-2 0,-1 2 0,1 0 0,-1 0 0,1-1 0,0 1 0,-2 0 0,2 0 0,-1 0 0,1 0-1,-1-1 1,1 1 0,-2 0 0,2 0 0,-1 0 0,1 0 0,-1 0 0,1 0 0,0 0 0,-2 0 0,2 1 0,-1-1 0,1 0 0,-1 0 0,1 0 0,-2 0 0,2 0 0,0 1 0,-1-1 0,1 0 0,-1 0 0,1 2 0,0-2 0,-2 0 0,2 1 0,0-1-1,-1 0 1,1 1 7,-19 21 1,14-13 188,0 0 0,-1 2-1,2-2 1,0 2-189,3-7 53,0 0 0,-1-2 0,1 2 1,1 0-1,-1-1 0,1 1 0,0 0 0,0-1 0,0 1 0,0 0 0,1-2 0,-1 2 1,1 0-1,1 0-53,-2-4 6,0 2 1,0-2 0,0 1 0,1-1 0,-1 1 0,0-1-1,0 2 1,1-2 0,-1 1 0,0-1 0,2 1 0,-2-1-1,1 2 1,-1-2 0,0 0 0,1 1 0,-1-1 0,2 0 0,-2 1-1,1-1 1,-1 0 0,1 0 0,1 2 0,-2-2 0,1 0-1,-1 0 1,1 0 0,-1 0-7,2 0-3,0 0 0,0 0 0,-1-2 1,0 2-1,-1 0 0,2-1 0,-1 1 0,0-1 0,1 1 0,-1-2 1,0 2-1,1-1 0,-2 1 0,1-1 0,0-1 3,6-3-81,-2-2-1,2 1 0,-2-1 1,2-4 81,-7 11-4,4-6-36,0-1-1,0-1 0,0 2 1,-1-1-1,-1-1 0,1 1 1,-2-1-1,2-1 41,-3 6 1,1 1-1,-1-2 1,0 1-1,0 0 1,0-1-1,0 2 1,0-1-1,0-1 1,-1 1-1,1 1 1,-1-1-1,-1-1 1,1 1-1,0 1 1,-1-1-1,1 0 1,0 1-1,-1-1 1,0 0-1,0 1 1,-3-2-1,5 4-3,0 0-1,0-2 1,0 2 0,-1 0 0,1 0 0,0 0 0,0 0-1,0 0 1,-2-1 0,2 1 0,0 0 0,0 0 0,-1 0-1,1 0 1,0 0 0,-1 0 0,1 0 0,0 0 0,0 0 0,-2 0-1,2 0 1,0 0 0,0 0 0,-1 0 0,1 0 0,0 0-1,0 0 1,-1 0 0,1 1 0,0-1 0,0 0 0,-2 0 0,2 0-1,0 0 4,-9 14-215,-3 16-92,8-15 541,1 0-1,1 6-233,0-17 44,2 0 0,0 0 0,0 0 0,0 0-1,0 0 1,2 0 0,-2 0 0,1 0 0,0 0 0,1 0 0,0 2-44,-2-4-1,2-2 0,-2 0 0,0 1 1,1-1-1,-1 0 0,0 1 1,1-1-1,-1 0 0,2 2 0,-2-2 1,0 0-1,1 0 0,-1 1 0,1-1 1,-1 0-1,2 0 0,-2 0 0,1 0 1,-1 0-1,1 0 0,-1 0 0,2 0 1,-2 0-1,1 0 0,-1 0 1,1 0-1,-1 0 0,2 0 0,-2 0 1,1 0-1,-1 0 0,1 0 0,-1-1 1,2 1-1,-2 0 0,0 0 0,1-2 1,-1 2-1,1 0 0,-1 0 1,0-1-1,2 1 1,20-21-74,-20 19 83,0 0-37,1-1-1,0-1 1,-1 0 0,1 2 0,-2-2 0,2 0 0,-2 0 0,1 0 0,0 0-1,-2 0 1,2 0 0,-1 0 0,-1 0 0,1-2 28,-1 4-34,0-1 1,0 0-1,0 1 1,-1 0-1,1 0 1,0-1-1,-1 0 1,1 2-1,-2-2 1,1 1-1,0 0 1,-1 0-1,1-1 1,0 2-1,-1-2 0,1 2 1,0-1-1,-1 0 1,0 0-1,0 1 1,0 0-1,0-2 1,0 2-1,0-1 1,-2 1 33,3 1 5,1-1 0,-1 1 0,1 0 0,-2-2 1,1 2-1,1 0 0,-1 0 0,-1 0 0,2 0 1,-1-1-1,1 1 0,-1 0 0,-1 0 0,2 0 1,-1 0-1,0 0 0,1 0 0,-2 1 0,1-1 1,1 0-1,-1 0 0,-1 0 0,2 2 0,-1-2 1,1 0-1,-1 0 0,1 1 0,-2-1-5,1 1 0,0 1-1,-1-1 1,1 2-1,0-2 0,-1 0 1,1 1-1,0-1 1,1 2-1,-2-2 0,2 2 1,-1-2-1,1 2 1,-3 2 3,2 2 0,0-1 0,1 1 1,-2 0-1,2-1 0,0 1 0,0 1-3,0-7 22,0 1 1,2-2-1,-2 1 1,0 0-1,0 1 1,1-1 0,-1-1-1,0 1 1,1 1-1,-1-2 1,2 1-1,-2 0 1,1-1-1,-1 2 1,1-1-1,-1-1 1,2 1 0,-1-1-1,-1 2 1,1-2-1,1 1 1,-1-1-1,-1 1 1,1-1-1,1 0 1,-1 0-1,0 1 1,-1-1 0,2 0-1,-1 0 1,0 0-1,1 0 1,-1 0-1,0 0 1,-1 0-1,2 0 1,-1 0-1,0 0 1,1 0 0,-1 0-1,-1-1 1,1 1-23,5-1-10,-2 1 1,0-1-1,0-1 1,0 0-1,0 0 1,0 1-1,-2-2 1,2 1-1,0 0 1,-1 0-1,1-1 10,-2-1-35,1 1-1,0-1 1,-1 2-1,1-2 1,-2 1 0,2-1-1,-2 0 1,2 0-1,-2 0 1,1 0-1,-1 0 1,-1 0-1,1 0 1,-1 0 35,0 1-21,2 1-1,-2-1 1,0 0 0,0 2-1,0-2 1,-2 1 0,2-1-1,0 0 1,-1 2 0,1-2-1,-1 1 1,-1 0 0,1 0-1,1-1 1,-1 2 0,-1-2 0,1 2-1,-2-2 1,2 2 0,0-2-1,-1 2 1,0-1 0,0 1-1,0-2 22,0 3-1,2 0-1,0 0 0,-1 0 1,1-1-1,0 1 0,-1 0 1,1 0-1,0 0 0,-2 0 1,2 0-1,0 0 0,-1 0 1,1 0-1,0 0 0,-1 0 0,1 0 1,-1 0-1,1 0 0,0 0 1,-2 0-1,2 0 0,0 0 1,-1 1-1,1-1 0,0 0 1,-1 0 1,-10 11-146,-2 14-97,10-15 356,0-1-1,1 0 1,0 1-1,1-2 1,0 1-1,1 0 1,0 1-1,0-1 1,1 0-1,-1 0 1,3 3-113,-3-10 7,0-1 0,0 0 0,1 1 0,-1-2 0,0 1 1,0 0-1,1 1 0,-1-1 0,2-1 0,-2 1 0,1 1 0,-1-2 1,1 1-1,-1 0 0,2-1 0,-1 2 0,-1-1 0,1-1 0,1 1 0,-2-1 1,1 2-1,0-2 0,1 0 0,-1 1 0,-1-1 0,1 0 0,1 1 1,-1-1-1,0 0 0,1 0 0,-1 0 0,0 0 0,1 0 0,-1 0 1,-1 0-1,1 0 0,1 0 0,-1 0 0,0 0 0,2-1-7,3-2-85,1 1-1,-2-1 0,2 0 0,0-1 0,-2 2 0,4-5 86,-2 2-16,0 1-40,-1-2-1,1 1 1,0 0-1,-2-2 0,0 2 1,2-3 56,-4 4-48,-1 1 0,1-1 1,0 0-1,-2 0 0,2 2 1,-2-2-1,0 0 0,1 0 0,-1 0 1,0 0-1,-1 0 0,2-4 48,-2 6-9,0 1 0,0 1 0,0-1 0,0-1-1,0 1 1,0 1 0,0-1 0,0-1-1,-2 1 1,2 1 0,0-1 0,0-1 0,-1 2-1,1-1 1,0 0 0,-1 1 0,1-2 0,-2 2-1,2-1 1,-1 0 9,0 1-3,1 0-1,-2-2 0,1 2 1,1 0-1,-1 0 1,1 0-1,-2-1 1,1 1-1,1 0 1,-1 0-1,-1 0 1,2 0-1,-1 0 0,1 0 1,-1 1-1,-1-1 1,2 0-1,-1 0 1,1 0-1,-1 0 4,-3 3 33,0-2-1,0 1 1,0 0-1,0 1 1,0 0 0,0-2-1,1 2 1,-2 2-33,1-1 38,1-1 0,0 1 1,1 0-1,-1 0 0,0 1 1,1-1-1,-1 0 0,2 1 1,-1-1-1,0 3-38,2-6 25,0 2 0,-2-2 0,2 1 0,0 0 0,0 0 0,0-1 1,0 2-1,0-2 0,2 0 0,-2 2 0,0-2 0,1 1 0,-1 0-25,1 0 10,-1-1 1,2-1-1,-2 1 1,1 1-1,0-2 0,-1 1 1,2 0-1,-1-1 1,-1 1-1,1-1 1,1 2-1,-1-2 0,-1 1 1,1-1-1,1 0 1,-1 1-1,0-1 1,1 0-1,-1 0 0,-1 2 1,1-2-1,1 0-10,0 0-13,0 0 0,-1 0 0,0 0-1,1 0 1,-1-2 0,0 2 0,2 0-1,-2 0 1,1-1 0,-1 1 0,0-1-1,1 1 1,-1-2 0,0 2 0,1-1-1,-1 0 1,-1 1 0,1-1 0,1-1-1,-1 1 14,2-2-31,-1 1 0,0-1 0,0 0 0,0 1 0,0-1 0,0 0 0,-1 1 0,0-1 0,1-1 31,-2 1-41,1 1-1,-1-1 1,0 0 0,1 1-1,-1-1 1,0-1-1,-1 1 1,1 1-1,0-1 1,-1 0-1,1 1 1,-2-1-1,1 0 1,1 1-1,-1-1 1,-1 0 0,1 1-1,-2-1 1,2 0-1,-2 1 42,2 0-37,0 1 0,1 0 0,-2 1 0,1-2 0,0 1 0,-1 1 0,1-1 0,0 1 0,1-2 0,-2 2 0,1-1 0,0 1 0,-1 0 0,0-1 0,0 1 0,1 0 0,0 0 0,-1 0 37,0 0-33,0 0 1,1 0-1,0 0 1,-2 1-1,2-1 1,-1 0-1,1 1 1,-2-1 0,2 2-1,0-1 1,-1-1-1,1 1 1,0 1-1,-1-2 1,1 1-1,0 0 1,-1 1-1,1 0 33,-4 4 158,-1 0-1,2 0 1,0 0-1,0 0 0,0 0 1,2 1-1,-1 0 0,0 1 1,0 5-158,1-8 45,1-1 1,0 2 0,1-1-1,0 0 1,-2-1 0,2 1-1,2 1 1,-2-1 0,1-1-1,-1 1 1,1 1 0,1-2-1,0 1 1,-1-1 0,2 1-46,-3-3 2,0-2 1,0 1-1,1-1 1,-1 1 0,0 1-1,2-2 1,-2 1-1,1-1 1,-1 1 0,1-1-1,-1 2 1,2-2-1,-2 1 1,1-1 0,0 0-1,-1 1 1,2-1-1,-2 0 1,1 2 0,0-2-1,-1 0 1,2 0-1,-1 0 1,0 0-1,-1 1 1,2-1 0,-1 0-3,0-1 0,1 1 1,-1 0 0,0-2 0,2 2-1,-2 0 1,1-1 0,-1 0-1,0 1 1,1-2 0,-1 2 0,0-1-1,1 0 1,-1-1 0,-1 1-1,1 1 0,5-5-42,-2-2-1,1 2 0,-1-1 0,0 0 0,-1 0 1,3-6 42,-4 8-10,-1-1 1,0 0 0,1 0-1,-1-1 1,-1 2-1,1-1 1,-1 0 0,0-1-1,-1 1 1,1 0-1,-1-1 1,1 1 0,-2 0-1,0 1 1,0-2-1,1 1 1,-2 1 0,1-1-1,-1 1 1,0-2-1,-2 0 10,5 4 19,-1 2-1,1-1 1,-2 0-1,1 1 1,1-2-1,-1 1 1,-1 1-1,1-1 1,1 1-1,-1 0 0,-1-2 1,1 2-1,0-1 1,-1 1-1,1 0 1,1 0-1,-1-1 1,-1 1-1,1 0 1,0 0-1,-1 0 1,1 0-1,0 0 0,-1 0 1,1 0-1,0 0 1,-1 1-1,1-1 1,1 0-1,-1 0 1,-1 1-1,1-1 1,0 2-1,-1-2 1,2 1-1,-1-1 0,0 1 1,-1-1-1,2 2 1,-1-1-19,-3 2 12,0 1-1,0 0 1,0 0 0,2 0-1,-1 0 1,-1 0 0,1 0-1,-1 5-11,-1 4-38,0 1 0,-1-1 0,4 0 0,-2 2 0,1-2 0,2 2 0,-1-2 0,1 6 38,1-17 2,0 0 0,1 0 0,-1 0 1,0-1-1,0 0 0,0 2 0,2-2 0,-2 1 0,1 0 0,0 1-2,-1-3 6,0 0 1,2 1-1,-2-1 1,0 0-1,0 2 1,1-2-1,-1 0 0,0 0 1,1 0-1,-1 1 1,0-1-1,2 0 1,-2 0-1,1 0 1,-1 0-1,0 0 0,1 1 1,-1-1-1,0 0 1,2 0-1,-2 0 1,1 0-1,-1 0 1,0 0-1,1 0 1,-1 0-1,2-1 0,-2 1 1,0 0-1,1 0 1,-1 0-1,1 0 1,-1 0-1,0-1 1,2 1-1,-2 0 0,0 0 1,0 0-1,1-2-6,6-2-35,-2 0 0,2-1-1,-2 1 1,0-1 0,0-1 0,-1 1-1,2-2 1,-2 2 0,1-4 35,3-2-169,-1-1 0,-2 0 1,0 0-1,5-10 169,-9 16-14,-1 1 1,1 0-1,1-1 0,-2 0 0,0 0 0,0 1 0,0 0 0,-2-6 14,2 10 23,-1-1-1,1 1 0,0 0 1,-1-1-1,1 0 0,-2 0 1,2 1-1,-1 0 1,1-1-1,-1 1 0,-1 0 1,1 1-1,1-2 0,-1 1 1,-1 0-23,1-1 31,0 2 1,-1 0 0,2-1 0,-1 1-1,0 0 1,-1 0 0,1-1 0,1 1-1,-1 0 1,-1 0 0,1 0 0,0 0-1,-1 0 1,1 0 0,1 0 0,-1 0-1,-1 0 1,1 0 0,0 1 0,-1-1-1,2 0 1,-1 1 0,-2-1-32,-1 3 53,0-2 0,0 2 0,0 0 0,0-1 1,2 2-1,-2-1 0,0 0 0,1 1 0,1-2 0,-1 2 0,0 0 0,1 0-53,-6 7 37,1 0-1,2-1 1,-5 12-37,8-17-66,0 2 1,1-2-1,0 0 1,-1 0 0,1 3 65,1-5-19,0-2 1,0 1 0,0-1-1,0 0 1,0 1 0,1 0 0,-1 0-1,0-1 1,0 0 0,2 2 18,-1-3-4,-1 1 0,0-1 1,0 2-1,1-2 0,-1 0 0,0 1 1,2-1-1,-2 0 0,0 0 1,1 1-1,-1-1 0,1 0 0,-1 0 1,0 2-1,2-2 0,-2 0 1,1 0-1,-1 0 0,1 0 1,-1 1-1,2-1 0,-2 0 0,1 0 1,-1 0-1,1 0 4,2-1 2,0 1 0,-1 0 0,1-2 0,0 1 0,-1 1 0,1-1 0,0-1 0,-1 1 0,1 0 0,-2-1 0,2 1 0,0-2 0,-2 2 0,3-2-2,2-3-13,1-1 0,-2 0 0,6-6 13,-8 11-8,-1-2-1,1 1 0,0-1 1,-2 0-1,0 1 0,2-1 1,-2 0-1,1 0 0,-2 0 0,1 0 1,0 0-1,-1 0 0,0 0 1,0 0-1,0 0 0,0 0 1,0-1-1,-1 1 0,1 0 1,-1 0-1,-1 0 0,1 1 1,0-1-1,-2 0 0,2 0 1,-1 0-1,0 2 0,-1-2 0,0 1 1,1-1-1,-1 1 0,0 1 1,-1-1-1,2-1 0,-2 1 9,2 2 17,1 1 0,0-1 0,-1-1 0,1 2 0,0-1 0,-1 1 0,1 0 0,0-1 0,-1 1 0,0 0 0,1-2 0,-1 2 0,1 0-1,0 0 1,-1 0 0,1 0 0,0 0 0,-2 0 0,2 0 0,-1 2 0,0-2-17,-1 1 25,2 0-1,-2-1 1,2 2 0,-2-1-1,2 0 1,-2 1-1,2-1 1,-1 0 0,1 2-1,-2-2 1,2 1 0,0 0-1,-1 0-24,-2 4-49,-1 2-1,1 0 1,1-1-1,-1 1 1,2 0-1,-4 8 50,5-9-39,1-2 0,-1 0 0,1 1 1,-2-1-1,2 2 0,2-2 0,-2 4 39,1-9 15,-1 2 0,0-2-1,0 0 1,0 1 0,1-1 0,-1 0-1,0 1 1,2-1 0,-2 0 0,0 2 0,1-2-1,-1 0 1,0 0 0,1 0 0,-1 1 0,0-1-1,2 0 1,-2 0 0,1 0 0,-1 0-1,1 1 1,-1-1 0,0 0 0,2 0 0,-2 0-1,1 0 1,-1 0 0,1 0 0,-1 0-1,2 0 1,-2 0 0,0 0 0,1-1 0,-1 1-1,1 0 1,-1 0-15,23-7-47,-19 6 16,-1-2-1,1 1 1,0-1 0,-2 2-1,2-2 1,-1-1-1,0 1 1,-1 1 0,1-2-1,-1 1 1,1-1-1,0 1 1,-2-1-1,2 0 1,-2 2 0,0-2-1,1 0 1,-1-2 31,0 5-10,-1-2 1,2 2-1,-2-2 1,0 1-1,1 0 1,-1 0-1,0-1 1,0 2-1,0-2 0,0 0 1,0 2-1,-1-2 1,1 1-1,-2 0 1,2 0-1,-1 0 1,1 0-1,-1 0 1,-1 0-1,1 0 1,0 0-1,-1 0 1,1 1-1,0-2 1,-1 2-1,0 0 1,0-1-1,1 1 0,-1 0 1,0-1-1,0 1 1,0 0-1,0-1 10,0 2 11,0-1 0,0 1 0,1 0 0,0 0 0,-1 0 0,0 0 0,0 0 0,1 0 0,0 0 0,-1 0 1,0 0-1,0 0 0,1 1 0,0-1 0,-1 2 0,1-2 0,0 0 0,-1 1 0,1 0 0,0-1 0,-1 2 0,1-1 0,0-1 0,-1 1 0,1 1 0,0-1 0,-1 0 0,2-1 0,-1 2 0,0 0-11,-3 4 37,0 0 1,0 0-1,0 0 0,1 0 1,-1 0-1,1 2-37,1 0 14,-1 0 0,2 0 0,-2 2 0,2-2 0,1 1 0,-2-1 0,2 1 0,2 6-14,-2-15 13,0 1 1,0 0-1,0 1 1,0-2-1,0 1 0,1 0 1,-1 1-1,0-2 1,0 1-1,1 0 0,-1-1 1,0 2-1,2-1 1,-2-1-1,1 1 0,-1-1 1,1 2-1,-1-2 1,2 1-14,-1-1 14,0 1-1,-1-1 1,2 0 0,-2 0 0,1 0 0,-1 0 0,1 0 0,-1 0 0,2 0 0,-2 0 0,1 0 0,-1 0-1,1 0 1,1 0 0,-2 0 0,1 0 0,-1 0 0,1 0 0,-1-1 0,2 1 0,-2 0-14,4-3 9,0 2 1,-2-2 0,1 2-1,1-2 1,-1 1 0,-1-1-1,1 0 1,2-2-10,-3 4-11,8-12-149,0-1-1,5-8 161,-12 18-25,-2 0 0,2 0-1,-2 0 1,1 0 0,-1 0-1,0 0 1,1 0-1,-1 0 1,-1 0 0,0-2-1,0 2 1,1 0 0,-2 0 25,1 3-3,0 0 0,0 1 0,0-2 0,0 2 0,0-1 0,0 0 1,0 1-1,-1-2 0,1 2 0,0-1 0,-2 1 0,2-1 0,0 1 0,-1-2 0,1 2 1,0-1-1,-1 1 0,1-1 0,-2 1 0,2-2 3,-1 2-4,1 0-1,-1 0 1,1 0-1,-2 0 1,2 0 0,-1 0-1,1 0 1,-1 0-1,1 0 1,-2 0 0,2 0-1,-1 0 1,1 0-1,-1 0 1,1 0 0,-1 0-1,1 0 1,0 0-1,-2 2 1,1-2 4,-2 1 37,2 0 0,-2 1 0,1 0 0,-1 0 0,2-1 0,-2 2 0,2-2 0,-2 2 0,2-2 0,-1 2 0,0 1-37,-2 2 54,0 1 0,1 1 1,0 0-1,1-1 0,-1 1 0,2 0 1,-1 0-55,2-6-9,-1 0 1,1-1-1,0 2 1,0-2-1,0 2 1,1-2-1,-1 0 1,0 2-1,0-2 1,2 2-1,-2-2 1,1 1-1,-1-1 1,3 3 8,-3-3-18,1-1 0,0 2 1,-1-2-1,2 1 0,-1 0 1,0-1-1,1 2 0,-2-2 1,1 0-1,0 1 0,1-1 0,-1 0 1,0 1-1,1-1 0,-1 0 1,0 0-1,1 0 0,-1 0 1,0 0-1,1 0 0,-1 0 1,-1 0-1,1 0 0,1 0 1,0 0 17,0-1-16,0 1 0,1 0 0,-2-1 1,2 1-1,0-2 0,-2 1 0,1 0 1,1 1-1,-2-2 0,2 1 0,-2 0 1,1-1-1,0 1 0,0-2 0,-1 2 1,0 0-1,2-1 0,-2 0 0,1 0 0,-2 0 1,1 0-1,0 0 0,1 0 0,-2 0 1,1 0-1,0-3 16,-1 2 11,2 1 0,-2-1 0,1 0 1,-1 1-1,0-1 0,0 0 0,0-1 0,0 2 0,-1-1 0,1 0 1,-2 1-1,2-1 0,-1 0 0,0 1 0,-1-1 0,1 0 1,0 1-1,-1-1 0,1 0 0,-2-1-11,2 3 4,-2-2-1,2 2 1,0 0-1,-1-1 1,0 1-1,0 0 1,0-2 0,0 3-1,0-1 1,1-1-1,-2 1 1,0 0-4,2 1-14,0 0 1,1 0-1,-2 0 1,1 0-1,0 0 0,-1 0 1,2 1-1,-1-1 0,0 0 1,-1 0-1,2 1 1,-1-1-1,0 0 0,1 2 1,-2-2-1,1 0 0,1 1 1,-1-1-1,-1 1 1,2-1-1,-1 2 0,1-1 1,-1-1-1,1 1 0,-2-1 1,2 2-1,0-1 1,-1-1-1,1 1 14,-4 6 21,0 0 0,0-1 0,1 1 0,1 0 0,-1 1 0,0-2-1,2 2 1,0-1 0,-1 1 0,1-1 0,1 1 0,0-2 0,0 7-21,0-11 7,0-2 0,0 1 0,0 0 0,1-1 0,-1 2 1,0-1-1,0-1 0,0 1 0,2 1 0,-2-2 0,0 1 0,1-1 0,-1 1 0,1 1 0,-1-2 0,0 1 1,2-1-1,-2 1 0,1-1 0,0 0 0,-1 2 0,2-2 0,-1 1-7,0-1 1,1 0-1,-1 1 1,0-1 0,1 0-1,-1 0 1,0 0-1,1 0 1,-1 0-1,0 0 1,1 0 0,-1-1-1,0 1 1,1 0-1,-1 0 1,0-1-1,5-2-26,-1 2 0,0-2 0,1-1 0,-1 1 0,0 1-1,0-2 1,-1 0 26,0 0 18,0 1-1,0-1 0,-1 0 1,1 0-1,-1 0 1,-1 0-1,1 0 0,0 0 1,-1-1-1,1 1 1,-2-1-1,1 1 0,0-4-17,-2 5 32,2-1 1,-2 1-1,0-1 0,0 2 0,0-1 0,0-1 0,-2 1 1,2-1-1,-1 2 0,1-1 0,-1-1 0,-1 1 0,1 1 1,0-1-1,-1 0 0,0-1 0,0 2 0,1-1 0,-2 2 1,-1-5-33,3 5-2,1 1 1,-1 0 0,1-1 0,-2 1 0,2-2 0,-1 2-1,1-1 1,-1 1 0,-1 0 0,2-1 0,-1 1 0,0 0-1,1 0 1,-2 0 0,1-2 0,1 2 0,-1 0 0,-1 0-1,2 0 1,-1 0 0,0 0 0,1 0 0,-3 0 1,2 2-11,-2-2 0,2 1 0,-1-1-1,0 1 1,0-1 0,1 2 0,0-1 0,-2 0 0,2-1 0,0 2 0,-2 0 11,-2 4-78,-1-1 0,2 0 0,-1 2 0,1 0 0,-1 1 78,-2 4 54,0-2 0,2 2 0,0 0 0,-1 0 0,2 2 1,2-2-1,-4 11-54,6-21 23,0-1 1,0-1 0,0 1-1,0 1 1,0-2-1,-1 1 1,2 0 0,-1-1-1,0 2 1,0-1-1,0-1 1,0 1 0,0-1-1,0 2 1,2-1 0,-2-1-1,0 1 1,1-1-1,-1 2 1,0-2 0,1 1-1,-1 0 1,2-1-24,-1 2 9,-1-2 0,1 0 1,1 0-1,-2 0 0,1 0 0,0 0 1,-1 0-1,2 1 0,-2-2 0,1 1 1,0 0-1,-1 0 0,2 0 0,-1 0 0,-1 0 1,1 0-1,-1-2 0,2 2 0,-1 0 1,-1-1-10,5 0-31,1-3 0,-1 1 1,-1 0-1,1-1 0,-1 0 1,4-2 30,-5 3 10,0 0 1,-1 1-1,1-1 1,-2 1-1,2-2 1,-2 1-1,2 0 1,-2-1-1,0 2 1,1-2-1,-1 0 1,0 1-1,-1-1 1,2 0-1,-2 1 1,0-1-1,0 0 1,0 0-1,0 2 1,0-2 0,0 0-1,-2 1 1,1-1-1,1 0 1,-1 1-1,-1-1 1,1 2-1,-1-2 1,0 1-1,1-1 1,-2 1-1,1 1 1,0-1-1,0 0 1,-1 1-1,-1-2-10,3 2-25,1 2-1,-2 0 0,2-1 1,-1 1-1,1 0 1,-1-1-1,1 1 0,-2 0 1,2 0-1,-1 0 1,1-2-1,-1 2 0,-1 0 1,2 0-1,-1 0 1,1 0-1,-1 0 0,-1 0 1,2 0-1,-1 0 0,1 0 1,-1 0-1,1 0 1,-2 0 25,1 2-23,0-2 1,-1 1-1,1-1 1,0 1-1,-1 1 1,1-2-1,0 1 1,-1 0-1,2 1 1,-1-2-1,0 1 1,-1 0 22,-2 5 35,2-1 0,-1 0 0,-1 1 0,3 0 0,-3 2-35,2-4 58,1-1 0,1 0 0,-1 1 0,1-2-1,0 2 1,-2-1 0,2 1 0,0-1 0,2 1 0,-2-2 0,0 2 0,1-1-1,0 2-57,-1-3-1,0-1-1,2-1 0,-2 1 0,1 1 1,-1-1-1,1 0 0,1-1 0,-2 2 0,1-1 1,0-1-1,-1 1 0,2 1 0,-1-2 0,0 1 1,-1-1-1,2 1 0,-1-1 0,0 2 0,1-2 1,-1 0-1,0 1 0,1-1 0,-1 0 0,0 0 1,1 0-1,-1 0 0,0 0 0,1 0 1,-1 0-1,0 0 0,1 0 0,-1 0 0,0 0 1,1 0-1,-1-1 0,0 1 2,5-2 12,-1 1 0,0 0-1,1-2 1,-1 2 0,0-2 0,0 0 0,-1 1 0,2-1-1,-2-1 1,1 1 0,0-2-12,-2 4-7,-2-2 0,2 2 0,-2-2 0,1 0-1,-1 2 1,0-2 0,1 1 0,-1 0 0,-1 0 0,1-1 0,1 0 0,-2 1-1,1-1 1,-1 2 0,0-2 0,0 0 0,0 1 0,0-1 0,0 0 0,0 1-1,0-1 1,-1 0 0,1 1 0,-2 0 0,2 0 7,-1-2 2,-2 0 0,2 1 0,0-1 0,-2 1 1,2-1-1,-2 2 0,0-1 0,2 0 0,-2 1 0,-1-1 0,2 0 1,-1 1-1,0-1 0,-1 2 0,0-2-2,3 2-4,-1-1 1,0 2-1,1-1 0,0 0 1,-2 1-1,2 0 1,-2-2-1,2 2 0,-1 0 1,0-1-1,0 1 1,0 0-1,0 0 0,0 0 1,0 0-1,1 1 1,-2-1-1,2 0 0,-2 0 1,2 2-1,0-2 0,-2 1 1,2-1-1,-1 1 1,0 1-1,0-2 0,1 1 1,0 0-1,-1 1 1,1-1-1,-2 0 4,-2 6 25,-2 0 0,1 1 0,0-2 0,1 2-1,1 0 1,-1 0 0,1 0 0,1 2 0,-1-2 0,1 1 0,1-1 0,-1 5-25,3-11 13,0-1 0,-1 0 0,1 1 0,0-1 0,0 0 0,1 1 0,-1-1 0,0 0 0,0 1 0,0-1 0,1 0 1,-1 1-1,0-1 0,2 0 0,-2 1 0,1-1 0,0 0 0,-1 1 0,2-1 0,-1 0-13,0 0 11,1-1 0,-2 2-1,1-2 1,0 1 0,1-1-1,-1 1 1,0-1 0,1 0-1,-1 2 1,0-2 0,1 0 0,0 0-1,0 0 1,-1 0 0,0 0-1,1 0 1,0 0-11,2 0 9,2-2 0,-1 2 0,-1-1 1,1 0-1,1-2 0,-2 2 0,0 0 0,1-2 0,-1 0 0,0 1 1,3-2-10,-5 2-8,1 1 0,-2 0 0,2-1 0,-2 0 0,1 0 0,0 0 0,0 0 0,-1 1 0,0-2 0,1 1 0,-1 0 0,0 0 0,0-2 8,-1 1-8,2 2 1,-2-1-1,0 1 1,0-2-1,-2 2 1,2 0-1,0-1 1,0 1-1,-1-2 1,1 2-1,-1 0 1,1-1-1,-1 1 1,1 0-1,-2-1 1,1 1-1,1 0 1,-1-1-1,-1 1 1,1 0-1,0-1 8,-1 0-19,1 0 0,-2 1-1,2 0 1,0-1-1,-1 1 1,0 0 0,0-1-1,1 1 1,-2 0-1,2 1 1,-2-2 0,2 1-1,-2 1 1,2-1 0,-2 1-1,1 0 1,0-2-1,0 2 20,-1 0-5,2 0 0,-2 2 0,2-2-1,-2 0 1,2 1 0,-1-1 0,0 1 0,0-1-1,1 2 1,-2-2 0,2 1 0,0 0-1,-1 1 1,1-2 0,0 1 0,-1 0 0,1 1-1,0-1 1,-1 0 0,1 1 0,0 0 5,-5 4-5,2-1 0,0 2 0,2-2 0,-2 2 0,1-1 0,0 1 0,1 0 1,-1-1-1,2 2 5,-1-6 24,2-1 0,0 2 0,0-2 0,0 0 1,0 2-1,0-2 0,0 0 0,0 2 0,0-2 0,2 1 1,-2 0-1,0 0 0,1-1 0,-1 0 0,1 2 0,1-2 1,-2 1-1,1-1 0,0 0 0,1 1 0,-1-1 0,0 0 1,1 1-1,-1-1 0,0 0 0,1 1 0,-1-1 1,0-1-1,1 1 0,0 1 0,0-2 0,-1 1 0,0-1 1,2 1-1,-2-1 0,2 0 0,-2 2 0,2-2-24,1 0 0,1 0 0,-1 0 0,0 0-1,2 0 1,-2-2 0,0 1 0,0 1-1,1-1 1,-1-1 0,0 1 0,0-2-1,0 2 1,0 0 0,-1-2 0,1 0-1,0 1 1,-2-1 0,2 0 0,-1 1-1,-1-1 1,2 0 0,0-2 0,-2 3 2,-2-1-1,1 0 1,-1 1 0,0-1-1,0 0 1,1 2 0,-1-2-1,0 1 1,-1-1 0,1 0-1,0 1 1,-1-1 0,1 0 0,-2 1-1,2 0 1,-1 0 0,0-1-1,-1 0 1,1 2 0,0-2-1,-1 1 1,1 0 0,-2-2-2,-2-1-64,0-2 1,-2 1 0,2 0-1,-2 1 1,2 0 0,-8-5 63,10 9-3,2 0 1,-2-1 0,2 2 0,-2-1 0,0 0-1,2 1 1,-2-2 0,1 2 0,0-1-1,0 1 1,-1 0 0,2 0 0,-2 0 0,0 0-1,1 0 1,-1 0 0,2 0 0,-2 0-1,0 1 1,2-1 0,-2 2 0,1-2 0,0 1-1,0 0 1,-1-1 0,2 2 0,-2-1-1,2 0 1,-1 1 0,0-1 0,0 0 0,1 1-1,0 0 1,-2 0 0,0 0 2,1 2 9,0-1 0,0 1 0,-1-1 0,2 1 1,-2 0-1,2 0 0,-1 0 0,1-2 0,0 2 0,-1 0 0,1 0 1,1 0-1,0 0 0,-1 2 0,1-2 0,1 0 0,-1 0 0,0 0 1,1 1-10,1-2 12,-2 1 0,1 0 1,0-2-1,2 2 0,-2 0 0,1-1 1,0-1-1,1 2 0,-2-1 1,2 0-1,0-1 0,-1 1 1,1 0-1,1-1 0,0 2-12,-1-2 25,-1-1 0,2 0 0,-1 1 0,0-1-1,-1 0 1,2-1 0,-1 2 0,0-2 0,1 0-1,-2 1 1,1-1 0,1 0 0,-1 0 0,1 0-1,-2-1 1,1 1 0,1-2 0,-1 2 0,2-1-25,3-2-47,0 1 0,0-2 1,0 1-1,-1-1 1,0 0-1,0 0 1,0 0-1,-1-1 1,0-1-1,0 1 1,4-3 46,-9 6-16,2-1 0,-1 0 0,0 1 0,0-1 1,0 0-1,-1-1 0,0 2 0,1-1 0,-1-1 1,0 1-1,1 1 0,-2-2 0,1 1 0,-1-1 1,0 1-1,0-1 0,0 2 0,0-2 0,0 1 1,0-1-1,-1 1 0,-1-1 0,2 2 0,-1-2 1,0 1-1,-1 0 0,0-2 16,-1 0 7,0 1 0,-1 0 0,2 0 0,-2 0 0,0 0 0,0 0 0,0 1 0,0-1 0,0 1 0,0 1 0,-2-1 0,2 0 0,-1 1 0,0-1 0,1 2 0,-1-1 0,-1 1 0,1 0 0,0-1 0,-3 1-7,4 0-41,0 1 1,0 0 0,0 0 0,-2 0-1,2 0 1,0 0 0,0 1 0,0-1-1,0 1 1,0 1 0,0-1 0,0 0-1,0 1 1,0-1 0,0 2 0,0-2 0,2 2-1,-2-1 1,1 1 0,-1 0 0,1-1-1,1 1 1,-2 0 0,1-1 0,2 2-1,-3 0 41,1 2-2,2-2 0,-1 0 0,0 1 0,0-1 0,2 0 0,-1 1 0,0-1 0,1 2-1,0-2 1,0 1 0,0-1 0,0 1 0,1 1 0,-1-2 0,1 0 0,1 1 0,-1-1 0,0 1 2,2 1 37,-2 0 0,2 0 1,0 0-1,1-1 0,-2 1 1,2-1-1,0 0 1,0 1-1,0-2 0,2 1 1,-2-1-1,1 1 0,2 1-37,-6-5-6,2 0 0,-1-1 0,1 2-1,-2-1 1,2 0 0,0-1 0,-1 2 0,1-2-1,0 1 1,-1-1 0,1 0 0,0 0 0,-1 0-1,1 0 1,0 0 0,1 0 6,0-1 10,0-1 1,1 2-1,-1-1 0,0-2 1,0 2-1,1 0 0,-1-2 1,0 2-1,2-3-10,-1 0 7,0 1 1,-1-1-1,1 0 0,-1 0 1,0-1-1,0 1 0,0-2 1,0 2-1,0-1 0,-1 0 0,0 0 1,-1-1-1,1 1 0,0-2-7,-2 3-2,-1 0 0,0 2 0,0-2 0,1 0 0,-2 1 0,1-1 0,0 1 0,-1-1 0,1 0 0,-2 2 0,1-2-1,0 1 1,-1-1 0,1 1 0,0 1 0,-1-2 0,0 1 0,-2-2 2,1 1 13,-1 0 1,1 0-1,-1 1 0,0-1 1,-1 0-1,1 1 0,0 1 1,-1-1-1,1 0 0,-1 1 1,-1-1-1,-2 0-13,7 2 1,0 1 0,-2-1 0,2 1 0,-2-2 0,2 2 0,-2 0 0,2 0 0,-2 0 0,2 0 0,-2 0 1,2 0-1,-2 0 0,2 0 0,-2 0 0,2 2 0,-1-2 0,0 1 0,0-1 0,0 1 0,0-1 0,0 2-1,0-1-4,0 2 1,0-2-1,0 0 0,0 2 0,1-2 0,-2 2 1,2-2-1,0 2 0,-1 0 0,1-1 0,0 0 1,-1 0-1,1 4 4,-2 2 13,2-2 1,0 2 0,-1 0 0,1 0-1,1 0 1,0 0 0,0 0-1,0 0 1,3 4-14,-2-5 12,0 0 0,2-1 0,-2 1-1,2-1 1,1 0 0,-1 0 0,1 0 0,-2 0 0,6 4-12,-6-8 15,0 0 0,0 0 1,-1 0-1,2 0 1,-2 0-1,2-1 0,-1 0 1,0 1-1,0-1 1,1 0-1,0 1 1,-1-1-1,1 0 0,0-1 1,-1 2-1,1-2 1,0 0-1,-1 1 0,1-1 1,0 0-1,-1 0 1,1 0-1,0 0 0,-1 0 1,1-1-1,-1 1 1,1-2-16,5 1-77,-1-2 1,-1 1 0,1-1-1,-2-1 1,2 1 0,0-1 0,-2 0-1,0-1 1,6-3 76,-7 4-36,0 1 0,0-1-1,0 0 1,-1 0 0,-1 0 0,2-1 0,-1 1-1,0 0 1,-2-1 0,2 1 0,-2-1 0,0-1-1,2 0 37,-3 2 36,0 0-1,0 0 1,0 0-1,0 0 1,-1 0-1,-1 0 1,2 0-1,-1 0 1,0 0-1,-2 0 1,2 0-1,-1 0 1,0 0-1,-1 1 1,2-1-1,-5-1-35,4 1 18,-1 1 0,-1-1 0,1 1 0,-1-1 0,2 2 0,-2-1 0,0 0 0,0 1 0,0 0 0,0 0 0,0 0 0,0 0 0,-2 0 0,2 1 0,-2 0-18,2 1-8,1 0 1,0 0 0,1 0 0,-2 0 0,1 0 0,0 1-1,1-1 1,-1 1 0,-1 1 0,2-1 0,-1 0 0,0 1 0,1-1-1,-1 0 1,0 1 0,2-1 0,-2 2 0,1-2 0,0 2-1,0-2 1,0 2 0,0-2 0,0 2 0,0 1 7,-2 1 0,0 0 0,1 1 0,-1 0 0,1 0 0,1-1 0,-1 2 1,2-1-1,-1 0 0,0 0 0,0 5 0,2-7-3,0 0-1,0 0 1,0 0 0,0 0-1,2 0 1,-2 0 0,1 0-1,0 0 1,1 0-1,-1 0 1,0 0 0,2 0-1,-2-2 1,2 2 0,0 0-1,-2-1 1,2 1 0,1-1-1,-2 1 4,1-3 21,0 2 0,-1-2 1,2 2-1,-1-2 0,0 0 0,-1 1 0,2-1 0,-1 0 0,1 1 0,-1-1 0,0 0 0,0-1 1,1 2-1,0-2 0,-1 0 0,1 0 0,-2 0 0,2 0 0,0 0 0,-1-2 0,1 2 0,-1-1 1,1 1-1,0-1-21,1-1-16,0 0 1,1 0-1,-1 0 1,0-1-1,-1 0 1,2 1-1,-2-2 0,1 1 1,-1-1-1,0 0 1,4-3 15,-7 6 7,-1 0-1,2-1 1,-1 1 0,0-2-1,1 2 1,-2 0 0,1-1-1,-1 1 1,1-1 0,-1 0-1,0 1 1,2-2 0,-2 2-1,0 0 1,0-1 0,0 0-1,0 0 1,0 1 0,0-2-1,0 2 1,0 0 0,-2-2-1,2 2 1,-1-1 0,1 1-1,-1-2 1,1 2 0,-2 0-1,1-1 1,0 1 0,1 0-1,-2-1 1,1 1 0,0 0-1,-1-1 1,0 0-7,-9-6-12,-1 0 0,0 0-1,0 0 1,0 1 0,-1 2 0,-1-1 0,-5-2 12,17 7-16,0 1 1,-1-1 0,2 1 0,-2-2 0,0 2 0,1 0 0,-1-1 0,0 1-1,2 0 1,-2 0 0,1 0 0,-1 0 0,0 1 0,1-1 0,0 0-1,0 2 1,-1-2 0,0 1 0,2 0 0,-2-1 0,1 2 0,0-1-1,0 0 1,0 1 0,0-1 0,0 0 0,1 1 0,-2-1 0,2 2 0,0-2-1,-1 0 1,1 2 0,0-2 0,-1 2 0,1-2 0,0 3 15,-2 3-16,0-2 0,1 1 0,0 0 0,1 0 0,0 0 0,-1 0 0,1 0 0,1 1 0,0-2 0,0 2 0,0 0 1,1-2-1,1 4 16,-1-4 11,0 1-1,1-1 1,-1 0 0,2 1 0,-1-1 0,1 0 0,0 1 0,-1-2 0,2 1-1,0 2-10,-1-6 30,-2 2 0,2-2 0,0 0 0,-1 2 0,0-2 0,0 1 0,1-1 0,0 0 0,-1 1 0,1-1 0,0-1 0,-1 1 0,1 1 0,1-2 0,-1 0 0,-1 1 0,1-1 0,0 0 0,1 0 0,-2 0 0,1 0 0,0-1-30,6-1-8,0 1 0,0-2 0,-1 1 0,2-1 0,-2-1 0,0 0 1,0 0-1,0 0 0,0-1 0,0 1 0,-2-2 0,2 0 0,-1 0 1,-2 0-1,2-1 0,-2 0 0,2 1 0,-2-1 0,3-6 8,-6 10 6,-1 1-1,-1 0 1,1 0 0,1-1-1,-2 0 1,1 2-1,-1-2 1,0 1-1,0-1 1,1 0 0,-1 1-1,-1 0 1,1 0-1,0-1 1,0 0-1,-1 1 1,-1-2-6,1 0 18,0 1 0,-1 0 0,0-1 0,0 2-1,0-1 1,0 0 0,0 1 0,-1-1 0,0 0 0,1 2 0,-1-2 0,-1 1-18,-3-2 37,1 0 0,-2 0 1,0 0-1,0 0 0,1 1 1,-2 0-1,1 1 0,0 0 1,0 0-1,-8-1-37,10 3-28,0 0 1,0 1-1,0-1 1,0 2-1,1-1 1,0 0-1,-2 1 1,2-1-1,0 2 1,-1-2-1,1 2 1,0-1-1,-1 1 0,2 0 1,-1 1-1,1-2 1,-1 2-1,1 0 1,0 0-1,-2 3 28,1-2-9,1 1-1,0-1 1,0 0-1,0 1 0,0 0 1,1 0-1,-1 0 1,2 0-1,0 0 0,0 1 1,0 0-1,1-1 1,0 1-1,-1-1 1,2 1-1,0 2 10,0-3-7,0-1 0,2 0 0,-1-1-1,-1 2 1,3-2 0,-2 1 0,0-1 0,2 1 0,-2-1 0,2 2 0,2 0 7,-3-4 19,-1 0 1,0 0-1,1-1 1,0 0-1,0 1 1,-1-1 0,2 0-1,-2 1 1,2-1-1,-2 0 1,2-1-1,-2 2 1,2-1-1,-2-1 1,2 0 0,-1 1-1,0-1 1,0 0-1,1 2 1,-2-2-1,2 0 1,0 0-1,-2 0 1,2-2 0,-1 2-1,1 0 1,-2-1-1,3 1-19,4-3 16,2-1 0,-2 2-1,0-2 1,1 0 0,-3-2-1,2 2 1,0-1 0,3-3-16,-2-1-99,2 1 0,-2-2 1,1 1-1,-2-2 0,4-3 99,-10 10-1,1 1 0,0-1 0,-2 0 1,2 0-1,-2 0 0,0 0 0,1 0 0,-1 0 0,0 0 0,1 0 0,-2 0 0,1 0 0,-1-1 0,0 1 0,0 0 0,0 0 0,-1 0 0,1-1 0,-2 1 0,1 0 1,0 0-1,-1 0 0,1 0 0,-2 0 0,2 0 0,-2 1 0,1-1 0,-1 0 0,0 1 0,1-1 0,-1 2 0,0-1 0,-1-1 0,-1 0 1,1 0-17,0 1 1,-1-1-1,1 2 0,-2-1 0,2 0 0,-1 1 0,0 0 1,1 0-1,-2 0 0,-3 0 17,6 2 0,1 0 1,-1-2-1,0 2 0,1 0 1,-1 0-1,1 2 0,-1-2 1,2 0-1,-2 1 0,0-1 1,1 1-1,-1-1 0,0 2 1,2-1-1,-2 0 0,1 1 1,0-1-1,0 0 1,-1 1-1,2-1 0,-1 0 1,0 1-1,0 0 0,1 0 0,-8 8 9,-1 2-1,2-1 0,0 1 1,2 0-1,-1 1 1,0-1-1,2 2 0,1-1 1,0 0-1,0 1 0,1-1 1,1 0-1,0 0 1,1 3-9,1-8 38,1 0 0,-1 0 0,2 0 0,0 0 1,0 0-1,0-1 0,1 1 0,1 3-38,-3-9 5,1 0 0,-1 0-1,0 1 1,1-2 0,-1 1-1,0 0 1,2 0 0,-2-1-1,1 2 1,0-2 0,0 0-1,0 1 1,2 0-5,-2-2 4,-1 2 1,2-2-1,-2 0 0,0 1 1,2-1-1,-2 0 0,2 0 1,-2 0-1,1 0 0,0 0 1,0 0-1,0 0 0,0 0 1,-1 0-1,2-1 1,-2 1-1,2-2 0,-2 2 1,0-1-1,2 1-4,4-4-3,-1 0 0,0 0 0,0-1 0,0 1 0,-1-2 1,0 2-1,0-1 0,-1-2 0,2 2 0,-2 0 0,0-2 0,0 2 0,-2-2 0,1 0 1,1 1-1,-3-1 0,2 0 0,-2 1 0,2-1 0,-3-1 0,1 1 0,1 1 0,-2-2 1,-2-3 2,2 7 14,-2 0 1,0 0 0,1 0 0,0 0-1,-2 0 1,0 0 0,1 0 0,-1 2-1,0-2 1,1 1 0,-1-1 0,-1 1-1,1 1 1,-1-1 0,0 0 0,0 1-15,2-1 10,-1 2 1,1-1 0,-1 0 0,-1 0 0,1 1 0,1 0 0,-2-1-1,1 1 1,-1 1 0,1-1 0,-1 1 0,2-2 0,-2 2 0,0 0-1,1 0 1,-1 0 0,1 0 0,-1 0 0,0 2 0,2-2 0,-4 1-11,2 0-27,0 2 1,0 0-1,0-2 1,0 2-1,0-1 1,0 1-1,2 1 1,-2-1-1,1-1 0,0 2 1,-1 0-1,2-1 1,-1 1-1,2 0 1,-2 0-1,0 0 1,2 0 26,0 0-19,-1-1 0,1-1 0,1 2 0,-1-1 0,1-1 1,-2 2-1,2-1 0,0 1 0,0-1 0,0-1 0,0 2 0,2-1 0,-2 1 0,1-1 0,-1-1 1,1 2-1,1-1 0,-1 0 0,0 1 0,1-2 0,0 1 0,0 0 0,2 1 19,-3-3 12,0 0-1,1 2 0,-1-2 1,0-1-1,1 2 1,-1-1-1,2 0 0,-2 1 1,0-2-1,2 1 1,-2 0-1,1-1 0,0 2 1,0-2-1,0 0 1,0 1-1,2-1-11,0 0 30,-2 0 1,2 0-1,-1 0 1,1-1-1,-1 1 0,1 0 1,-2-2-1,2 1 0,-1 0 1,1-1-31,7-3 39,-1 0 0,0-1 0,-1 0 0,0-1 1,8-6-40,-11 7-53,-1 2 0,0-1 0,1-2 0,-2 2 0,1 0 0,-1-2 0,0 2 0,0-2 1,-1 1-1,1-1 0,-2 0 53,0 3-21,-1 0 1,-1 0-1,1 0 1,-1-1-1,2 1 1,-2 0 0,0 0-1,0 0 1,-2 0-1,2 0 1,-1 0-1,0 0 1,1-1-1,-2 2 1,0-1-1,0 0 1,1 0-1,-2 0 1,-1-3 20,0 2 15,2 0 0,-2-1 0,0 2 0,-2-1 0,2 1 0,-1 0 0,1 0 0,-4-3-15,5 6 20,2 1 0,0-1 1,-2-1-1,2 2 0,-2-1 1,2 1-1,-1 0 0,0-1 1,1 1-1,-2 0 0,2 0 1,-2-2-1,0 2 0,2 0 1,-2 2-1,2-2 0,-2 0 1,2 0-1,-2 1 0,2-1 1,0 0-1,-2 1 0,2 1 1,-2-2-1,2 1 0,-1 0 1,0-1-1,0 2 0,1-1-20,-4 3-17,-1 1-1,1-1 0,0 2 1,-1-1-1,2 0 1,0 1-1,0-1 1,0 2-1,0-2 0,2 2 1,-1-2-1,0 2 1,1-1-1,-2 6 18,2-4-4,1 0 0,0 0 1,-1 0-1,2 2 0,-1-2 0,2 0 0,-1 0 1,2 0-1,-1 1 0,0-1 0,3 6 4,-2-11 13,-1 0 0,0-1 0,1 1 0,-1 0 0,0-1 0,1 1 0,0-2 0,0 2 0,0 0 0,0-2 0,0 2 0,1-2-1,-2 2 1,2-2 0,0 0 0,-1 2 0,4-2-13,-5 1 13,2-1 0,-1-1 0,1 1 0,0-1 0,-1 0 0,1 2-1,-2-2 1,2 0 0,0 0 0,-1 0 0,1 0 0,0-2 0,-1 2 0,1 0 0,0-1-1,-2 1 1,2-1 0,-1-1 0,1 2 0,-2-1 0,3-2-13,2 1-23,-1-1 0,0-1 0,-1 0 0,1 0 0,1 0 0,-2 0 0,0 0 0,0-1 0,0 1 0,1-4 23,-4 6-11,1 0 1,-1-1-1,0 2 1,-1-2-1,2 0 1,-1 2 0,-1-1-1,1-1 1,-1 0-1,0 2 1,0-2-1,0 1 1,0-1 0,0 0-1,0 1 1,0 0-1,0 0 1,-1-1-1,1 0 1,-1 2 0,1-2-1,-2 1 1,1 0-1,0 0 1,-1-1-1,1 2 1,0-2 10,-3-2 46,-2-1 1,2 2 0,-1-1-1,0 1 1,-1 0-1,1-1 1,0 2-1,-2-1 1,2 0-1,-2 1 1,1 1-1,-1-1 1,0 0-47,2 2 15,0 0 1,-1-1-1,2 1 1,-1 1 0,0 0-1,-1-1 1,1 1-1,0 0 1,-1 1-1,1-1 1,0 1-1,-1 1 1,1-1 0,1 0-1,-1 1 1,-1-1-1,-3 4-15,6-3-23,-1-1 0,2 2 0,-2-1 0,1 1 0,0-2 0,-1 2 0,2 0 0,-1 1 0,0-2 0,2 1 0,-2 1 0,1-1 0,0-1 0,1 2 0,0 0 0,-2-1-1,2 1 1,-1 1 23,2-3-3,0 0 0,0 1 0,-1 0-1,1-2 1,0 2 0,1-1 0,-1 1 0,0 0-1,0-2 1,2 2 0,-2-1 0,1 0-1,0 0 1,-1 1 0,2-2 0,-1 2-1,0-2 1,1 2 0,-1-2 0,2 0-1,-2 2 1,0-2 0,1 1 0,0-1-1,0 2 1,0-2 0,0 0 0,0 1 0,1-2-1,0 1 4,-1 0 15,1 1 0,1-1 0,-1 0 0,-1-1 0,2 2 0,-1-2-1,0 1 1,1-1 0,-2 0 0,2 0 0,-1 0 0,1 0 0,-1 0 0,1-1-1,-2 1 1,1-2 0,1 2 0,-1-1 0,-1 0 0,2-1 0,-1 1 0,0 0-1,-1-1 1,1 0 0,0 0 0,-1 1 0,1-2 0,-2 2 0,3-3-15,-1 1-14,0 1 1,-1-1-1,1 1 0,0-2 1,-1 1-1,0-1 1,0 1-1,0-1 1,-1 0-1,0 0 1,1 2-1,-1-2 1,0 0-1,1 0 0,-2 0 1,0 0-1,0 0 1,1 0-1,-2 0 1,1 0-1,0 0 1,-2-3 13,1 3-28,0 1 0,-1 1 0,1-2 0,-2 1 0,2 0 0,-2 1 1,2-1-1,-2 0 0,1 1 0,0-1 0,0 0 0,-1 1 0,-1 0 0,1 0 1,1 0-1,-1 0 0,-1 0 28,3 1 3,-1 1 0,0-1 0,0-1 1,0 2-1,0 0 0,0-1 0,0 1 0,0 0 0,0-1 1,0 1-1,0 0 0,0 0 0,0 0 0,0 1 0,0-1 1,0 0-1,0 0 0,0 1 0,0-1 0,1 2 0,-2-2 1,2 1-1,-2-1 0,2 1 0,0 1 0,-1-1 0,0 0 1,0 1-1,1-1 0,-2 0-3,-1 5-30,0-1 0,0 0 0,0 1 1,0 0-1,2 0 0,-1 0 0,0 0 0,1 0 0,-1 1 1,2 0-1,-1-1 0,1 1 0,0-2 0,1 3 30,-2 2-54,2-2 1,0 1-1,2-1 0,-2 1 1,1-1-1,2 1 0,-2-1 1,2 0-1,-1 0 0,5 7 54,-6-12 39,1-1-1,0 2 1,0-1-1,0 0 1,1-1-1,-2 1 1,2 0-1,0-1 1,1 0-1,-2 0 1,1 1-1,0-2-38,-1 1 26,0-2 0,-1 1-1,0 0 1,2-1-1,-2 2 1,2-2 0,-2 0-1,1 1 1,0-1 0,0 0-1,0 0 1,0 0 0,0 0-1,0 0 1,0 0 0,0 0-1,0 0 1,0-1-1,-1 1 1,2 0 0,-2-2-1,2 2 1,-2-1 0,0 0-26,9-5-32,-4 1 0,2-2 0,0 1 0,-1-1 0,0 0 0,-1 1 0,0-2 0,0 0 0,0 0 0,-3 0 0,3 0 0,-2-2 0,0 2 0,-2-1 0,2-3 32,-2 6 6,-1-1 1,0 2-1,-1-2 1,0 2 0,0-2-1,0 0 1,0 2-1,-1-2 1,0 1 0,-1 0-1,1 0 1,-2 0-1,2 0 1,-2 0 0,-1 1-1,2 0 1,-1-1-1,-1 1 1,0 0 0,0-1-1,-1 1-6,5 4 1,-1 1-1,1 0 1,0-2-1,-2 2 0,2 0 1,-1-1-1,1 1 1,-1 0-1,1 0 1,-2-1-1,2 1 1,0 0-1,-1 0 0,1 0 1,-1 0-1,-1 0 1,2 0-1,-1 0 1,1-2-1,-1 2 1,1 0-1,-2 2 0,2-2 1,-1 0-1,1 0 0,-3 0 0,2 1-1,0-1 1,-1 1-1,2-1 0,-1 2 1,0-2-1,-1 1 1,1 0-1,0-1 0,-1 2 1,2-1-1,-1 0 1,-4 5-5,1 0 0,0 0 0,0 0 0,0 4 5,4-10 0,-7 13 13,2-1 0,1 1 0,0 1 0,-3 10-13,6-16 12,-1 0-1,1 0 1,1 1-1,0-1 1,0 0-1,0 0 1,1 1-1,2 3-11,-3-11 7,0 1-1,0-1 0,1 0 1,-1 1-1,0-1 0,2 0 1,-1 1-1,-1-1 0,1 0 1,-1 1-1,2-1 0,-1 0 0,0 1 1,-1-1-1,2 0 0,-1-1 1,0 2-1,1-1 0,-1 0 1,0-1-1,1 2-6,-1-2-10,2 0 0,-2 1 0,0-1 1,1 0-1,0 0 0,0 0 0,-1 0 0,0 0 0,2 0 0,-2 0 1,1-1-1,-1 1 0,0 0 0,2-2 0,-2 2 0,1-1 0,-1 1 10,7-4-68,0 0-1,-1-1 0,1 1 0,-2-2 0,1 1 0,5-7 69,-6 5-45,1 2-1,-2-2 1,1-1 0,-1 2-1,0-1 1,-1-1-1,4-6 46,-6 11 1,-1 0-1,0 1 0,-1-1 0,2 0 0,-2 1 0,1-1 0,-1 0 1,0 1-1,0-1 0,0-1 0,0 1 0,-1 1 0,1-1 0,0 0 0,-2 1 1,2-1-1,-1 0 0,0 1 0,-1-1 0,1 0 0,0 1 0,-1-1 0,1 2 1,-2-2-1,-1-1 0,2 0-52,-2 0-1,0 1 1,0-1 0,-2 2 0,2-2 0,0 1 0,-1 0 0,0 1 0,1 0-1,-1 0 1,-1 0 0,-2 0 52,4 0-40,0 2-1,0-1 0,0 1 0,0 0 1,0 0-1,0 0 0,0 0 1,0 0-1,0 1 0,0-1 1,0 2-1,0-1 0,2 0 0,-2 1 1,0-1-1,0 0 0,-2 3 41,-2 0 26,2 0-1,-1 2 1,0-1 0,1 0-1,-1 1 1,2 0-1,-1 0 1,1 0-1,0 1 1,1 0-1,-2-1 1,2 2-26,3-4 21,-2 0 1,2 0-1,0 0 1,-1 0-1,1 0 1,1 0-1,-1 0 1,1 0-1,0 2 0,-2-2 1,4 0-1,-2-1 1,0 3-1,1-2 1,-1 0-1,1 0 1,1 0-1,-1 0 0,0 0 1,2 0-1,-2 0 1,2 0-1,1 1-21,-3-2-7,1-1-1,0 0 0,0 0 1,0 1-1,1 0 0,-2-2 0,2 2 1,0-2-1,-1 0 0,1 2 1,0-2-1,-1 1 0,1-1 1,0 0-1,1-1 0,-2 2 1,1-1-1,1-1 0,-1 1 1,-1-1-1,2 0 0,-1 2 8,2-4-10,1 2 0,-2-1 0,1 1 0,0-1 0,-1-1 0,2 1 0,-2 0 0,1-2 0,-1 2 0,0-2 0,0 0 0,0 2 0,0-2 0,1-1 10,6-4 9,-2 0-1,0 0 1,1-1-1,-1 0 1,-1-1-1,0 1 1,-1-1-1,1-1 1,-2-2-9,-2 7 10,-1 1 0,0-2 0,-1 2 0,0-2 0,0 1 0,0-1 0,-1 2 0,-1-2-1,1 0 1,-1 1 0,0-1 0,0 0 0,-1 1 0,1-1 0,-1 0 0,-1 2 0,0-2 0,0 1-10,1 3-32,1 2-1,-1-1 1,-1 0-1,2 0 1,-1 1 0,0 0-1,-1-1 1,2 1-1,-1 0 1,0-1-1,-1 1 1,0-2 32,0 3-15,2 0 1,-1 0-1,1 0 0,-1-1 1,1 1-1,0 0 0,-2 0 1,1 0-1,1 0 0,-1 0 1,1 0-1,-2 0 0,2 0 1,-1 0-1,1 0 0,-1 0 1,1 1-1,0-1 0,-2 0 1,2 0-1,-1 0 0,1 0 0,-1 2 1,1-2-1,-2 0 0,2 1 1,0-1-1,-1 0 0,1 1 1,0-1-1,-1 0 0,1 2 1,0-2-1,-2 0 0,2 1 1,0 0 14,-5 5 47,1 0 0,0 1 0,0 0 0,0-1 0,1 2 0,1-1 0,-1 0 0,0 6-47,0 0-10,0 2 0,2-2 0,-1 1 0,2 4 10,3-4-669,2-13-191,2-6-337,3-17-1229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13T17:42:58.091"/>
    </inkml:context>
    <inkml:brush xml:id="br0">
      <inkml:brushProperty name="width" value="0.1" units="cm"/>
      <inkml:brushProperty name="height" value="0.1" units="cm"/>
      <inkml:brushProperty name="color" value="#EA2046"/>
    </inkml:brush>
  </inkml:definitions>
  <inkml:trace contextRef="#ctx0" brushRef="#br0">0 481 2560,'1'0'91,"1"-1"1,-1-1-1,0 1 1,2 0-1,-2-1 1,1 2-1,-1-1 1,0 0-1,2 1 0,-2-2 1,1 2-1,0 0 1,0-1-1,-1 1 1,2 0-1,-2 0 1,0 0-1,3 0-91,46 0 287,-20 1 20,278-9 1188,21 14-1495,24 0 110,210-6 717,119 10-171,-126 0-278,114-10-31,-64 0 77,412-12-459,26-29-165,-479 21 171,278-21 108,-523 23 7,-307 18-88,1086-53 151,-2 29 232,55-11-125,-108 1-80,144 36-74,262 48 367,-456-33-340,-5-52-100,-860 30-80,344-12 46,172-9 58,545-80-53,-412 43 0,-473 45 0,397 3 154,-532 16-132,280 11 228,15-2-415,76-28 165,-309 25-195,0 9 1,30 15 194,-227-25-48,-25-4 15,0 0 0,-1 0-1,2-1 1,-2-1 0,2 1 0,-2-2-1,2 1 1,-2-1 0,10-2 33,-14 2-61,0-1-1,1 2 1,-1 0 0,0 0-1,1 0 1,-1 0 0,0 0-1,5 3 62,-5-3-90,0 1-1,1-1 0,-1 2 1,0-2-1,1 0 0,-1-2 1,0 2-1,1-1 0,2 0 91,36-15-758,-35 10 644,2 2 1,-2 0-1,2 2 0,-1-2 1,0 1-1,0 2 0,1-1 1,-1 1-1,6 0 114,-16 2-68,2-1 0,-2 0-1,1 0 1,0 0 0,-1 1 0,2-1-1,-2 0 1,1 2 0,-1-2-1,1 0 1,-1 1 0,2-1 0,-2 1-1,1-1 1,-1 2 0,0-2 0,1 1-1,-1-1 1,0 1 0,2-1 0,-2 2-1,0-2 1,0 1 0,1 0 0,-1-1-1,0 2 1,0-2 0,0 1-1,0 0 1,0-1 0,0 2 0,0-1-1,0-1 1,0 1 0,0-1 0,0 2-1,0-1 1,-1-1 0,1 1 0,0 1-1,0-2 1,-2 1 0,2-1-1,0 1 1,-1-1 68,-14 23-2229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6:33:53.697"/>
    </inkml:context>
    <inkml:brush xml:id="br0">
      <inkml:brushProperty name="width" value="0.10583" units="cm"/>
      <inkml:brushProperty name="height" value="0.10583" units="cm"/>
      <inkml:brushProperty name="color" value="#574741"/>
    </inkml:brush>
  </inkml:definitions>
  <inkml:trace contextRef="#ctx0" brushRef="#br0">936 1443 1792,'0'0'138,"-2"0"1,2 0-1,-1 0 1,0 0-1,1 0 1,0 1-1,-2-1 0,1 0 1,1 1-1,-1-1 1,1 0-1,0 0 1,-2 2-139,-4 0 899,-2 0-510,0 0 0,0 0 1,-1-1-1,1-1 0,-2 1 1,2 1-1,0-2 1,-9-2-390,-2 1-75,-1 0 0,2-3 0,-10 0 75,17 1-257,0 0 0,2 1-1,-2-2 1,1 1 0,-1-2 257,-6-2-136,-1-2 1,-4-3 135,-25-14 94,28 17-71,1-2 0,-1 1 0,2-2 0,-2-2-23,-15-18 8,-2 2-26,9 6 16,0 1 0,2-2 0,-15-22 2,-8-19-142,3 0-633,-23-28 417,55 71 647,-1-1-1,4 0 0,-4-6-288,-2-25-463,2-2 463,-8-57-1582,5 20 2032,8 39 998,2-1 0,3-25-1448,4 44-56,7-138 2997,-6 163-2719,0-1-1,3 1 0,0-1 1,2-2-222,-4 11-498,5-11-5036,-6 14 2958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6:33:53.698"/>
    </inkml:context>
    <inkml:brush xml:id="br0">
      <inkml:brushProperty name="width" value="0.10583" units="cm"/>
      <inkml:brushProperty name="height" value="0.10583" units="cm"/>
      <inkml:brushProperty name="color" value="#574741"/>
    </inkml:brush>
  </inkml:definitions>
  <inkml:trace contextRef="#ctx0" brushRef="#br0">2 310 3328,'0'0'40,"0"0"0,0 0 0,0 0 0,0 0 0,0-1 0,0 1 0,0 0 0,0 0 0,0 0 1,0 0-1,1 0 0,-1 0 0,0 0 0,0 0 0,0 0 0,0 0 0,0 0 0,0 0 0,0 0 0,0 0 0,0 0 0,0 0 0,0 0 0,0 0 0,0 0 1,0 0-1,0 0 0,0 0 0,0 0 0,0 0 0,0 0 0,0 0 0,0 0 0,0 0 0,0 0 0,0 0 0,0 0 0,0 0 0,0 0 0,0 0 0,0 0 1,0 0-1,0 0 0,0 0 0,0 0 0,0 0 0,0 0 0,0 0 0,0 0 0,2 0 0,-2 0 0,0 1 0,0-1 0,0 0 0,0 0 0,0 0 0,0 0 1,0 0-1,0 0 0,0 0 0,0 0 0,0 0 0,0 0 0,0 0 0,0 0 0,0 0 0,0 0 0,0 0-40,5-4 1151,7-9-585,-12 13-431,217-247 1411,-210 241-1511,-5 3 0,1-1 0,1 0-1,-1 1 1,1-1 0,-2 2 0,4-2 0,-2 1 0,0 0 0,0 1 0,1-1 0,-1 2 0,3-2-35,-7 3 20,0 0 0,1 0 1,-1 0-1,1 0 1,-1 0-1,2 0 0,-2 0 1,1 0-1,-1 0 0,0 0 1,1 0-1,1 0 0,-2 0 1,0 0-1,1 0 1,-1 0-1,1 0 0,-1 0 1,2 0-1,-2 1 0,0-1 1,1 0-1,-1 0 0,0 2 1,0-2-1,1 0 1,-1 1-1,2-1 0,-2 0 1,0 0-1,0 0 0,0 1 1,1-1-1,-1 2 0,0-2 1,0 0-1,0 0 1,0 1-1,0-1 0,0 1-20,7 22 491,-7-19-410,9 47 344,0 6-1280,5 1 0,12 30 855,-10-52-2837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16:34:40.319"/>
    </inkml:context>
    <inkml:brush xml:id="br0">
      <inkml:brushProperty name="width" value="0.10583" units="cm"/>
      <inkml:brushProperty name="height" value="0.10583" units="cm"/>
      <inkml:brushProperty name="color" value="#574741"/>
    </inkml:brush>
  </inkml:definitions>
  <inkml:trace contextRef="#ctx0" brushRef="#br0">2 1443 1792,'0'0'138,"1"0"1,-1 0-1,2 0 1,-1 0-1,-1 0 1,0 1-1,1-1 0,1 0 1,-2 1-1,1-1 1,-1 0-1,0 0 1,1 2-139,6 0 899,1 0-510,0 0 0,0 0 1,1-1-1,-1-1 0,2 1 1,-2 1-1,0-2 1,9-2-390,2 1-75,1 0 0,-2-3 0,10 0 75,-17 1-257,-1 0 0,0 1-1,0-2 1,1 1 0,0-2 257,6-2-136,0-2 1,6-3 135,24-14 94,-29 17-71,1-2 0,0 1 0,-2-2 0,2-2-23,15-18 8,2 2-26,-9 6 16,-1 1 0,0-2 0,14-22 2,8-19-142,-3 0-633,23-28 417,-55 71 647,1-1-1,-4 0 0,4-6-288,2-25-463,-2-2 463,8-57-1582,-5 20 2032,-8 39 998,-2-1 0,-3-25-1448,-4 44-56,-7-138 2997,6 163-2719,-1-1-1,-2 1 0,0-1 1,-1-2-222,2 11-498,-3-11-5036,4 14 2958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B0901-58CA-41DA-BFDA-00673C82825D}" type="datetimeFigureOut">
              <a:rPr lang="en-US" smtClean="0"/>
              <a:t>5/5/2023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98C45-6FF7-40CA-A1F2-40173ED5C4CE}" type="slidenum">
              <a:rPr lang="en-US" smtClean="0"/>
              <a:t>‹#›</a:t>
            </a:fld>
            <a:endParaRPr lang="en-US"/>
          </a:p>
        </p:txBody>
      </p:sp>
    </p:spTree>
    <p:extLst>
      <p:ext uri="{BB962C8B-B14F-4D97-AF65-F5344CB8AC3E}">
        <p14:creationId xmlns:p14="http://schemas.microsoft.com/office/powerpoint/2010/main" val="190552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log.servermania.com/server-room-requirements-and-costs-to-build/#tab-con-14"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azure.microsoft.com/en-gb/pricing/" TargetMode="External"/><Relationship Id="rId4" Type="http://schemas.openxmlformats.org/officeDocument/2006/relationships/hyperlink" Target="https://www.sherweb.com/blog/cloud-server/total-cost-of-ownership-of-servers-iaas-vs-on-premis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998C45-6FF7-40CA-A1F2-40173ED5C4CE}" type="slidenum">
              <a:rPr lang="en-US" smtClean="0"/>
              <a:t>3</a:t>
            </a:fld>
            <a:endParaRPr lang="en-US"/>
          </a:p>
        </p:txBody>
      </p:sp>
    </p:spTree>
    <p:extLst>
      <p:ext uri="{BB962C8B-B14F-4D97-AF65-F5344CB8AC3E}">
        <p14:creationId xmlns:p14="http://schemas.microsoft.com/office/powerpoint/2010/main" val="3954717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have to ask, why do we automate? </a:t>
            </a:r>
          </a:p>
          <a:p>
            <a:endParaRPr lang="en-US" dirty="0"/>
          </a:p>
          <a:p>
            <a:pPr marL="228600" indent="-228600">
              <a:buAutoNum type="arabicPeriod"/>
            </a:pPr>
            <a:r>
              <a:rPr lang="en-US" dirty="0"/>
              <a:t>Scalability and agility – save time, money, handle issues, needs and experimentation quicker and more efficiently, and foster continuous learning and innovation</a:t>
            </a:r>
          </a:p>
          <a:p>
            <a:pPr marL="228600" indent="-228600">
              <a:buAutoNum type="arabicPeriod"/>
            </a:pPr>
            <a:r>
              <a:rPr lang="en-US" dirty="0"/>
              <a:t>Reduce complexities and cost</a:t>
            </a:r>
          </a:p>
          <a:p>
            <a:pPr marL="228600" indent="-228600">
              <a:buAutoNum type="arabicPeriod"/>
            </a:pPr>
            <a:r>
              <a:rPr lang="en-US" dirty="0"/>
              <a:t>Eliminate errors and risks</a:t>
            </a:r>
          </a:p>
          <a:p>
            <a:pPr marL="228600" indent="-228600">
              <a:buAutoNum type="arabicPeriod"/>
            </a:pPr>
            <a:r>
              <a:rPr lang="en-US" dirty="0"/>
              <a:t>More time for higher-value tasks</a:t>
            </a:r>
          </a:p>
          <a:p>
            <a:pPr marL="228600" indent="-228600">
              <a:buAutoNum type="arabicPeriod"/>
            </a:pPr>
            <a:r>
              <a:rPr lang="en-US" dirty="0"/>
              <a:t>Streamline processes</a:t>
            </a:r>
          </a:p>
          <a:p>
            <a:pPr marL="228600" indent="-228600">
              <a:buAutoNum type="arabicPeriod"/>
            </a:pPr>
            <a:r>
              <a:rPr lang="en-US" dirty="0"/>
              <a:t>Control and compliance</a:t>
            </a:r>
          </a:p>
          <a:p>
            <a:pPr marL="228600" indent="-228600">
              <a:buAutoNum type="arabicPeriod"/>
            </a:pPr>
            <a:r>
              <a:rPr lang="en-US" dirty="0"/>
              <a:t>Integrate and deploy without downtime</a:t>
            </a:r>
          </a:p>
          <a:p>
            <a:pPr marL="228600" indent="-228600">
              <a:buAutoNum type="arabicPeriod"/>
            </a:pPr>
            <a:r>
              <a:rPr lang="en-US" dirty="0"/>
              <a:t>Keep pace with infrastructure scale</a:t>
            </a:r>
          </a:p>
          <a:p>
            <a:pPr marL="228600" indent="-228600">
              <a:buAutoNum type="arabicPeriod"/>
            </a:pPr>
            <a:r>
              <a:rPr lang="en-US" dirty="0"/>
              <a:t>Create team-based solutions that work across technologies</a:t>
            </a:r>
          </a:p>
          <a:p>
            <a:pPr marL="228600" indent="-228600">
              <a:buAutoNum type="arabicPeriod"/>
            </a:pPr>
            <a:r>
              <a:rPr lang="en-US" dirty="0"/>
              <a:t>Accomplish processes that can’t (or shouldn’t) be done manually</a:t>
            </a:r>
          </a:p>
        </p:txBody>
      </p:sp>
      <p:sp>
        <p:nvSpPr>
          <p:cNvPr id="4" name="Slide Number Placeholder 3"/>
          <p:cNvSpPr>
            <a:spLocks noGrp="1"/>
          </p:cNvSpPr>
          <p:nvPr>
            <p:ph type="sldNum" sz="quarter" idx="5"/>
          </p:nvPr>
        </p:nvSpPr>
        <p:spPr/>
        <p:txBody>
          <a:bodyPr/>
          <a:lstStyle/>
          <a:p>
            <a:fld id="{3E998C45-6FF7-40CA-A1F2-40173ED5C4CE}" type="slidenum">
              <a:rPr lang="en-US" smtClean="0"/>
              <a:t>15</a:t>
            </a:fld>
            <a:endParaRPr lang="en-US"/>
          </a:p>
        </p:txBody>
      </p:sp>
    </p:spTree>
    <p:extLst>
      <p:ext uri="{BB962C8B-B14F-4D97-AF65-F5344CB8AC3E}">
        <p14:creationId xmlns:p14="http://schemas.microsoft.com/office/powerpoint/2010/main" val="3103748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998C45-6FF7-40CA-A1F2-40173ED5C4CE}" type="slidenum">
              <a:rPr lang="en-US" smtClean="0"/>
              <a:t>16</a:t>
            </a:fld>
            <a:endParaRPr lang="en-US"/>
          </a:p>
        </p:txBody>
      </p:sp>
    </p:spTree>
    <p:extLst>
      <p:ext uri="{BB962C8B-B14F-4D97-AF65-F5344CB8AC3E}">
        <p14:creationId xmlns:p14="http://schemas.microsoft.com/office/powerpoint/2010/main" val="82894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NIST's mission</a:t>
            </a:r>
          </a:p>
          <a:p>
            <a:r>
              <a:rPr lang="en-US"/>
              <a:t>To promote U.S. innovation and industrial competitiveness by advancing measurement science, standards, and technology in ways that enhance economic security and improve our quality of life.</a:t>
            </a:r>
          </a:p>
        </p:txBody>
      </p:sp>
      <p:sp>
        <p:nvSpPr>
          <p:cNvPr id="4" name="Slide Number Placeholder 3"/>
          <p:cNvSpPr>
            <a:spLocks noGrp="1"/>
          </p:cNvSpPr>
          <p:nvPr>
            <p:ph type="sldNum" sz="quarter" idx="5"/>
          </p:nvPr>
        </p:nvSpPr>
        <p:spPr/>
        <p:txBody>
          <a:bodyPr/>
          <a:lstStyle/>
          <a:p>
            <a:fld id="{3E998C45-6FF7-40CA-A1F2-40173ED5C4CE}" type="slidenum">
              <a:rPr lang="en-US" smtClean="0"/>
              <a:t>17</a:t>
            </a:fld>
            <a:endParaRPr lang="en-US"/>
          </a:p>
        </p:txBody>
      </p:sp>
    </p:spTree>
    <p:extLst>
      <p:ext uri="{BB962C8B-B14F-4D97-AF65-F5344CB8AC3E}">
        <p14:creationId xmlns:p14="http://schemas.microsoft.com/office/powerpoint/2010/main" val="11962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NIST's mission</a:t>
            </a:r>
          </a:p>
          <a:p>
            <a:r>
              <a:rPr lang="en-US"/>
              <a:t>To promote U.S. innovation and industrial competitiveness by advancing measurement science, standards, and technology in ways that enhance economic security and improve our quality of life.</a:t>
            </a:r>
          </a:p>
        </p:txBody>
      </p:sp>
      <p:sp>
        <p:nvSpPr>
          <p:cNvPr id="4" name="Slide Number Placeholder 3"/>
          <p:cNvSpPr>
            <a:spLocks noGrp="1"/>
          </p:cNvSpPr>
          <p:nvPr>
            <p:ph type="sldNum" sz="quarter" idx="5"/>
          </p:nvPr>
        </p:nvSpPr>
        <p:spPr/>
        <p:txBody>
          <a:bodyPr/>
          <a:lstStyle/>
          <a:p>
            <a:fld id="{3E998C45-6FF7-40CA-A1F2-40173ED5C4CE}" type="slidenum">
              <a:rPr lang="en-US" smtClean="0"/>
              <a:t>18</a:t>
            </a:fld>
            <a:endParaRPr lang="en-US"/>
          </a:p>
        </p:txBody>
      </p:sp>
    </p:spTree>
    <p:extLst>
      <p:ext uri="{BB962C8B-B14F-4D97-AF65-F5344CB8AC3E}">
        <p14:creationId xmlns:p14="http://schemas.microsoft.com/office/powerpoint/2010/main" val="721779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NIST's mission</a:t>
            </a:r>
          </a:p>
          <a:p>
            <a:r>
              <a:rPr lang="en-US" dirty="0"/>
              <a:t>To promote U.S. innovation and industrial competitiveness by advancing measurement science, standards, and technology in ways that enhance economic security and improve our quality of life.</a:t>
            </a:r>
          </a:p>
          <a:p>
            <a:endParaRPr lang="en-US" dirty="0"/>
          </a:p>
          <a:p>
            <a:r>
              <a:rPr lang="en-US" dirty="0"/>
              <a:t>Public Cloud: cloud services and offered by 3</a:t>
            </a:r>
            <a:r>
              <a:rPr lang="en-US" baseline="30000" dirty="0"/>
              <a:t>rd</a:t>
            </a:r>
            <a:r>
              <a:rPr lang="en-US" dirty="0"/>
              <a:t>-parties like AWS, Azure, GCP, IBM over the public Internet, making them available to anyone</a:t>
            </a:r>
          </a:p>
          <a:p>
            <a:endParaRPr lang="en-US" dirty="0"/>
          </a:p>
          <a:p>
            <a:r>
              <a:rPr lang="en-US" dirty="0"/>
              <a:t>Private Cloud: a private “cloud” within an organization. </a:t>
            </a:r>
            <a:r>
              <a:rPr lang="en-US" b="0" i="0" dirty="0">
                <a:solidFill>
                  <a:srgbClr val="E2EEFF"/>
                </a:solidFill>
                <a:effectLst/>
                <a:latin typeface="Google Sans"/>
              </a:rPr>
              <a:t>computing services offered either over the Internet or a private internal network and only to select users instead of the general public</a:t>
            </a:r>
            <a:r>
              <a:rPr lang="en-US" b="0" i="0" dirty="0">
                <a:solidFill>
                  <a:srgbClr val="E8EAED"/>
                </a:solidFill>
                <a:effectLst/>
                <a:latin typeface="Google Sans"/>
              </a:rPr>
              <a:t>.</a:t>
            </a:r>
          </a:p>
          <a:p>
            <a:endParaRPr lang="en-US" dirty="0"/>
          </a:p>
          <a:p>
            <a:r>
              <a:rPr lang="en-US" dirty="0"/>
              <a:t>Hybrid Cloud: like BHS, a hybrid of public cloud and private cloud: </a:t>
            </a:r>
          </a:p>
          <a:p>
            <a:r>
              <a:rPr lang="en-US" b="0" i="0" dirty="0">
                <a:solidFill>
                  <a:srgbClr val="E2EEFF"/>
                </a:solidFill>
                <a:effectLst/>
                <a:latin typeface="Google Sans"/>
              </a:rPr>
              <a:t>a mixed computing environment where applications are run using a combination of computing, storage, and services in different environments</a:t>
            </a:r>
            <a:r>
              <a:rPr lang="en-US" b="0" i="0" dirty="0">
                <a:solidFill>
                  <a:srgbClr val="E8EAED"/>
                </a:solidFill>
                <a:effectLst/>
                <a:latin typeface="Google Sans"/>
              </a:rPr>
              <a:t>—public clouds and private clouds, including on-premises data centers or “edge” locations</a:t>
            </a:r>
            <a:endParaRPr lang="en-US" dirty="0"/>
          </a:p>
          <a:p>
            <a:endParaRPr lang="en-US" dirty="0"/>
          </a:p>
          <a:p>
            <a:r>
              <a:rPr lang="en-US" dirty="0"/>
              <a:t>Community Cloud: cloud shared by several </a:t>
            </a:r>
            <a:r>
              <a:rPr lang="en-US" dirty="0" err="1"/>
              <a:t>oragnizations</a:t>
            </a:r>
            <a:r>
              <a:rPr lang="en-US" dirty="0"/>
              <a:t> from a community with common concerns, whether that be security, compliance, jurisdiction, </a:t>
            </a:r>
            <a:r>
              <a:rPr lang="en-US" dirty="0" err="1"/>
              <a:t>etc</a:t>
            </a:r>
            <a:endParaRPr lang="en-US" dirty="0"/>
          </a:p>
        </p:txBody>
      </p:sp>
      <p:sp>
        <p:nvSpPr>
          <p:cNvPr id="4" name="Slide Number Placeholder 3"/>
          <p:cNvSpPr>
            <a:spLocks noGrp="1"/>
          </p:cNvSpPr>
          <p:nvPr>
            <p:ph type="sldNum" sz="quarter" idx="5"/>
          </p:nvPr>
        </p:nvSpPr>
        <p:spPr/>
        <p:txBody>
          <a:bodyPr/>
          <a:lstStyle/>
          <a:p>
            <a:fld id="{3E998C45-6FF7-40CA-A1F2-40173ED5C4CE}" type="slidenum">
              <a:rPr lang="en-US" smtClean="0"/>
              <a:t>19</a:t>
            </a:fld>
            <a:endParaRPr lang="en-US"/>
          </a:p>
        </p:txBody>
      </p:sp>
    </p:spTree>
    <p:extLst>
      <p:ext uri="{BB962C8B-B14F-4D97-AF65-F5344CB8AC3E}">
        <p14:creationId xmlns:p14="http://schemas.microsoft.com/office/powerpoint/2010/main" val="879517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83% of IT decision makers say increasing IT operational efficiency is a top priority (2018 </a:t>
            </a:r>
            <a:r>
              <a:rPr lang="en-US" dirty="0" err="1"/>
              <a:t>Mulesoft</a:t>
            </a:r>
            <a:r>
              <a:rPr lang="en-US" dirty="0"/>
              <a:t> Connectivity Benchmark Report)</a:t>
            </a:r>
          </a:p>
          <a:p>
            <a:endParaRPr lang="en-US" dirty="0"/>
          </a:p>
          <a:p>
            <a:pPr marL="171450" indent="-171450">
              <a:buFontTx/>
              <a:buChar char="-"/>
            </a:pPr>
            <a:r>
              <a:rPr lang="en-US" dirty="0"/>
              <a:t>Automation is key to demands and needs</a:t>
            </a:r>
          </a:p>
          <a:p>
            <a:pPr marL="171450" indent="-171450">
              <a:buFontTx/>
              <a:buChar char="-"/>
            </a:pPr>
            <a:r>
              <a:rPr lang="en-US" dirty="0"/>
              <a:t>Cloud underpins transformation with different payment models and near limitless scalability</a:t>
            </a:r>
          </a:p>
          <a:p>
            <a:pPr marL="171450" indent="-171450">
              <a:buFontTx/>
              <a:buChar char="-"/>
            </a:pPr>
            <a:r>
              <a:rPr lang="en-US" dirty="0"/>
              <a:t>Automation is </a:t>
            </a:r>
          </a:p>
        </p:txBody>
      </p:sp>
    </p:spTree>
    <p:extLst>
      <p:ext uri="{BB962C8B-B14F-4D97-AF65-F5344CB8AC3E}">
        <p14:creationId xmlns:p14="http://schemas.microsoft.com/office/powerpoint/2010/main" val="1196485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NIST document references all of these</a:t>
            </a:r>
          </a:p>
        </p:txBody>
      </p:sp>
      <p:sp>
        <p:nvSpPr>
          <p:cNvPr id="4" name="Slide Number Placeholder 3"/>
          <p:cNvSpPr>
            <a:spLocks noGrp="1"/>
          </p:cNvSpPr>
          <p:nvPr>
            <p:ph type="sldNum" sz="quarter" idx="5"/>
          </p:nvPr>
        </p:nvSpPr>
        <p:spPr/>
        <p:txBody>
          <a:bodyPr/>
          <a:lstStyle/>
          <a:p>
            <a:fld id="{616813DE-87B1-46FD-A608-BB954EB47FC6}" type="slidenum">
              <a:rPr lang="en-US" smtClean="0"/>
              <a:t>21</a:t>
            </a:fld>
            <a:endParaRPr lang="en-US"/>
          </a:p>
        </p:txBody>
      </p:sp>
    </p:spTree>
    <p:extLst>
      <p:ext uri="{BB962C8B-B14F-4D97-AF65-F5344CB8AC3E}">
        <p14:creationId xmlns:p14="http://schemas.microsoft.com/office/powerpoint/2010/main" val="3594717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Costs - Easily the biggest advantage of cloud computing is that it significantly cuts your overhead. Let’s say you want to set up an on-premises network. It’s not just the servers that cost money. You’ll also need a </a:t>
            </a:r>
            <a:r>
              <a:rPr lang="en-US" dirty="0">
                <a:hlinkClick r:id="rId3"/>
              </a:rPr>
              <a:t>special room to house them</a:t>
            </a:r>
            <a:r>
              <a:rPr lang="en-US" dirty="0"/>
              <a:t>, electricity, and someone to keep an eye on things. In comparison, a cloud server is </a:t>
            </a:r>
            <a:r>
              <a:rPr lang="en-US" dirty="0">
                <a:hlinkClick r:id="rId4"/>
              </a:rPr>
              <a:t>79% cheaper to run</a:t>
            </a:r>
            <a:r>
              <a:rPr lang="en-US" dirty="0"/>
              <a:t>. This is because the cloud provider handles utilities, maintenance, and other overhead costs. Meanwhile, you pay for only what you need. So if you need storage, for instance, you can </a:t>
            </a:r>
            <a:r>
              <a:rPr lang="en-US" dirty="0">
                <a:hlinkClick r:id="rId5"/>
              </a:rPr>
              <a:t>pay by the gigabyte</a:t>
            </a:r>
            <a:r>
              <a:rPr lang="en-US" dirty="0"/>
              <a:t> instead of having to fork out the price of a whole server.</a:t>
            </a:r>
          </a:p>
          <a:p>
            <a:pPr marL="171450" indent="-171450">
              <a:buFont typeface="Arial"/>
              <a:buChar char="•"/>
            </a:pPr>
            <a:r>
              <a:rPr lang="en-US" dirty="0"/>
              <a:t>Flexibility - The subscription model means you can easily adjust cloud computing services to suit your needs. Just starting out? Many SaaS, PaaS, and IaaS providers have free plans, so you can keep costs down. Once you start growing, you can upgrade to a paid subscription in minutes. The same goes if you have a temporary spike in demand. Let’s say you’re running a sale and need extra bandwidth. There’s no need to buy a new server. Upgrade your plan, and downgrade again when the sale is over. </a:t>
            </a:r>
            <a:endParaRPr lang="en-US" dirty="0">
              <a:cs typeface="Calibri"/>
            </a:endParaRPr>
          </a:p>
          <a:p>
            <a:pPr marL="171450" indent="-171450">
              <a:buFont typeface="Arial"/>
              <a:buChar char="•"/>
            </a:pPr>
            <a:r>
              <a:rPr lang="en-US" dirty="0"/>
              <a:t>Reliability - Most cloud service providers assure guaranteed assistance round the clock. When you opt for cloud computing, all the service-related technicalities are taken care of by the cloud service provider. In the case of a disaster, even if the host server fails, the data can easily be transitioned to other available servers. The cloud service providers abide by the signed Service Level Agreements (SLAs) to ensure timely assistance to your business needs. </a:t>
            </a:r>
            <a:endParaRPr lang="en-US" dirty="0">
              <a:cs typeface="Calibri"/>
            </a:endParaRPr>
          </a:p>
          <a:p>
            <a:pPr marL="171450" indent="-171450">
              <a:buFont typeface="Arial"/>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16813DE-87B1-46FD-A608-BB954EB47FC6}" type="slidenum">
              <a:rPr lang="en-US" smtClean="0"/>
              <a:t>22</a:t>
            </a:fld>
            <a:endParaRPr lang="en-US"/>
          </a:p>
        </p:txBody>
      </p:sp>
    </p:spTree>
    <p:extLst>
      <p:ext uri="{BB962C8B-B14F-4D97-AF65-F5344CB8AC3E}">
        <p14:creationId xmlns:p14="http://schemas.microsoft.com/office/powerpoint/2010/main" val="143593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Hierarchy of Azure</a:t>
            </a:r>
          </a:p>
          <a:p>
            <a:pPr marL="171450" indent="-171450">
              <a:buFont typeface="Arial"/>
              <a:buChar char="•"/>
            </a:pPr>
            <a:r>
              <a:rPr lang="en-US" dirty="0"/>
              <a:t>This is a top-level component. This is also known as Azure Tenant or Azure Active Directory. There can be more than one tenant associated with an account. This is the placeholder for all other component of Azure. This is just a logical boundary. Every tenant has one id associated with it, and at least one domain. This is where we can manage all the users, groups who wants to access the tenant. At this level, highest possible role is </a:t>
            </a:r>
            <a:r>
              <a:rPr lang="en-US" b="1" i="1" dirty="0"/>
              <a:t>GLOBAL ADMINISTRATOR</a:t>
            </a:r>
            <a:endParaRPr lang="en-US" dirty="0"/>
          </a:p>
          <a:p>
            <a:pPr marL="171450" indent="-171450">
              <a:buFont typeface="Arial"/>
              <a:buChar char="•"/>
            </a:pPr>
            <a:r>
              <a:rPr lang="en-US" dirty="0"/>
              <a:t>This comes under a tenant. Every tenant has at least one subscription associated with it. We can have more than one subscription. This is where all resource groups( we will discuss this in the next section ) are managed. This is also just a logical boundary around resource groups. Every subscription has one Id associated with it. User inherits their role from tenant, and if we want to modify the capabilities of user at this level, then we can only increase it, but not decrease it.</a:t>
            </a:r>
            <a:endParaRPr lang="en-US" dirty="0">
              <a:cs typeface="Calibri"/>
            </a:endParaRPr>
          </a:p>
          <a:p>
            <a:endParaRPr lang="en-US" dirty="0">
              <a:cs typeface="Calibri"/>
            </a:endParaRPr>
          </a:p>
          <a:p>
            <a:r>
              <a:rPr lang="en-US" dirty="0"/>
              <a:t>Organize your cloud-based resources to secure, manage, and track costs that are related to your workloads. To organize your resources, define a management group hierarchy, consider and follow a naming convention, and apply resource tagging.</a:t>
            </a:r>
            <a:endParaRPr lang="en-US" dirty="0">
              <a:cs typeface="Calibri"/>
            </a:endParaRPr>
          </a:p>
        </p:txBody>
      </p:sp>
      <p:sp>
        <p:nvSpPr>
          <p:cNvPr id="4" name="Slide Number Placeholder 3"/>
          <p:cNvSpPr>
            <a:spLocks noGrp="1"/>
          </p:cNvSpPr>
          <p:nvPr>
            <p:ph type="sldNum" sz="quarter" idx="5"/>
          </p:nvPr>
        </p:nvSpPr>
        <p:spPr/>
        <p:txBody>
          <a:bodyPr/>
          <a:lstStyle/>
          <a:p>
            <a:fld id="{616813DE-87B1-46FD-A608-BB954EB47FC6}" type="slidenum">
              <a:rPr lang="en-US" smtClean="0"/>
              <a:t>23</a:t>
            </a:fld>
            <a:endParaRPr lang="en-US"/>
          </a:p>
        </p:txBody>
      </p:sp>
    </p:spTree>
    <p:extLst>
      <p:ext uri="{BB962C8B-B14F-4D97-AF65-F5344CB8AC3E}">
        <p14:creationId xmlns:p14="http://schemas.microsoft.com/office/powerpoint/2010/main" val="1597021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786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a look at this slide title – ‘ How you operate’   - kill the sub title?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8CD4C-E5E2-FD4B-A013-4032F684959D}" type="slidenum">
              <a:rPr lang="en-US" smtClean="0"/>
              <a:t>4</a:t>
            </a:fld>
            <a:endParaRPr lang="en-US"/>
          </a:p>
        </p:txBody>
      </p:sp>
    </p:spTree>
    <p:extLst>
      <p:ext uri="{BB962C8B-B14F-4D97-AF65-F5344CB8AC3E}">
        <p14:creationId xmlns:p14="http://schemas.microsoft.com/office/powerpoint/2010/main" val="3076691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panose="020F0502020204030204"/>
              </a:rPr>
              <a:t>Governance  (Shoot to Jordan)</a:t>
            </a:r>
          </a:p>
          <a:p>
            <a:pPr lvl="1" indent="-171450">
              <a:buFont typeface="Arial"/>
              <a:buChar char="•"/>
            </a:pPr>
            <a:r>
              <a:rPr lang="en-US" dirty="0">
                <a:cs typeface="Calibri"/>
              </a:rPr>
              <a:t>Policies</a:t>
            </a:r>
          </a:p>
          <a:p>
            <a:pPr lvl="1" indent="-171450">
              <a:buFont typeface="Arial"/>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16813DE-87B1-46FD-A608-BB954EB47FC6}" type="slidenum">
              <a:rPr lang="en-US" smtClean="0"/>
              <a:t>26</a:t>
            </a:fld>
            <a:endParaRPr lang="en-US"/>
          </a:p>
        </p:txBody>
      </p:sp>
    </p:spTree>
    <p:extLst>
      <p:ext uri="{BB962C8B-B14F-4D97-AF65-F5344CB8AC3E}">
        <p14:creationId xmlns:p14="http://schemas.microsoft.com/office/powerpoint/2010/main" val="1216952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cs typeface="Calibri"/>
              </a:rPr>
              <a:t>Todd</a:t>
            </a:r>
            <a:endParaRPr lang="en-US" dirty="0"/>
          </a:p>
          <a:p>
            <a:pPr>
              <a:defRPr/>
            </a:pPr>
            <a:endParaRPr lang="en-US" dirty="0"/>
          </a:p>
          <a:p>
            <a:pPr>
              <a:defRPr/>
            </a:pPr>
            <a:r>
              <a:rPr lang="en-US" i="1" dirty="0">
                <a:cs typeface="Calibri"/>
              </a:rPr>
              <a:t>OBJECTIVE: Provide a high level background and understanding of the manifesto for agile software delivery origins. It's about a culture shift not a method or framework</a:t>
            </a:r>
            <a:endParaRPr lang="en-US" i="1" dirty="0"/>
          </a:p>
          <a:p>
            <a:pPr>
              <a:defRPr/>
            </a:pPr>
            <a:endParaRPr lang="en-US" dirty="0"/>
          </a:p>
          <a:p>
            <a:r>
              <a:rPr lang="en-US" sz="1200" b="0" u="sng" dirty="0"/>
              <a:t>Story of Agile</a:t>
            </a:r>
          </a:p>
          <a:p>
            <a:r>
              <a:rPr lang="en-US" sz="1200" baseline="0" dirty="0"/>
              <a:t>In the 1990’s, there were a number of thought leaders in the software development industry who were independently experimenting on better ways to deliver value. They were frustrated by how badly we have done at delivering quality, useful products in a timely fashion (you can refer to the Standish reports for evidence that we, as an industry, are BAD at this). </a:t>
            </a:r>
          </a:p>
          <a:p>
            <a:r>
              <a:rPr lang="en-US" sz="1200" baseline="0" dirty="0"/>
              <a:t>They recognized that software development is highly complex and, thus, is very hard to predict. Everything we do is custom, not exactly like anything we have done before. Also, our requirements are often unclear and, even if they were actually all known up-front, change before we deliver the software. On top of this, our technology is very complex and is constantly changing – the layers of complexity are truly impressive.</a:t>
            </a:r>
          </a:p>
          <a:p>
            <a:r>
              <a:rPr lang="en-US" sz="1200" dirty="0"/>
              <a:t>They realized that we have been trying to manage our software</a:t>
            </a:r>
            <a:r>
              <a:rPr lang="en-US" sz="1200" baseline="0" dirty="0"/>
              <a:t> development activities as if we were building a car. As complicated as it is to build a car, once you have done it a few times, it is repeatable with a small amount of variance. But everything we build in software is custom, and our environment is highly complex and dynamic, which makes it inherently unpredictable. Why are we trying to manage a dynamic, complex situation as if it was a steady, repeatable activity?</a:t>
            </a:r>
          </a:p>
          <a:p>
            <a:pPr>
              <a:defRPr/>
            </a:pPr>
            <a:endParaRPr lang="en-US" dirty="0"/>
          </a:p>
          <a:p>
            <a:pPr>
              <a:defRPr/>
            </a:pPr>
            <a:endParaRPr lang="en-US" dirty="0"/>
          </a:p>
          <a:p>
            <a:pPr>
              <a:defRPr/>
            </a:pPr>
            <a:r>
              <a:rPr lang="en-US" dirty="0"/>
              <a:t>2001, seventeen people met to talk, ski, relax, and try to find common ground—and of course, to eat. What emerged was the Agile ‘Software Development’ Manifesto. Representatives from multiple disciplines all sharing a sympathy to the need for an alternative to documentation driven, heavyweight software development processes convened.</a:t>
            </a:r>
            <a:endParaRPr lang="en-US" dirty="0">
              <a:cs typeface="Calibri" panose="020F0502020204030204"/>
            </a:endParaRPr>
          </a:p>
          <a:p>
            <a:pPr>
              <a:defRPr/>
            </a:pPr>
            <a:endParaRPr lang="en-US" b="1" dirty="0"/>
          </a:p>
          <a:p>
            <a:pPr>
              <a:defRPr/>
            </a:pPr>
            <a:r>
              <a:rPr lang="en-US" b="1" dirty="0"/>
              <a:t>We are uncovering better ways of developing software by doing it and helping others do it</a:t>
            </a:r>
            <a:endParaRPr lang="en-US" b="1" dirty="0">
              <a:cs typeface="Calibri"/>
            </a:endParaRPr>
          </a:p>
          <a:p>
            <a:pPr>
              <a:defRPr/>
            </a:pPr>
            <a:endParaRPr lang="en-US" dirty="0"/>
          </a:p>
          <a:p>
            <a:pPr>
              <a:defRPr/>
            </a:pPr>
            <a:r>
              <a:rPr lang="en-US" dirty="0"/>
              <a:t>But while the Manifesto provides some specific ideas, there is a deeper theme that drives many, but not all of the attendees. Many felt privileged to work with a group of people who held a set of compatible values, a set of values based on trust and respect for each other and promoting organizational models based on people, collaboration, and building the types of organizational communities in which we would want to work; focused on delivering good products to customers by operating in an environment that does more than talk about "people as our most important asset" but actually "acts" as if people were the most important, and lose the word "asset".</a:t>
            </a:r>
            <a:endParaRPr lang="en-US" dirty="0">
              <a:cs typeface="Calibri"/>
            </a:endParaRPr>
          </a:p>
          <a:p>
            <a:pPr>
              <a:defRPr/>
            </a:pPr>
            <a:endParaRPr lang="en-US" dirty="0">
              <a:cs typeface="Calibri"/>
            </a:endParaRPr>
          </a:p>
          <a:p>
            <a:pPr>
              <a:defRPr/>
            </a:pPr>
            <a:r>
              <a:rPr lang="en-US" dirty="0"/>
              <a:t>The Agile movement is not anti-methodology, in fact, many of us want to restore credibility to the word methodology. We want to restore a balance. We embrace modeling, but not in order to file some diagram in a dusty corporate repository. We embrace documentation, but not hundreds of pages of never-maintained and rarely-used tomes. We plan, but recognize the limits of planning in a turbulent environment.</a:t>
            </a:r>
            <a:endParaRPr lang="en-US" dirty="0">
              <a:cs typeface="Calibri" panose="020F0502020204030204"/>
            </a:endParaRPr>
          </a:p>
          <a:p>
            <a:pPr>
              <a:defRPr/>
            </a:pPr>
            <a:endParaRPr lang="en-US" dirty="0"/>
          </a:p>
          <a:p>
            <a:pPr>
              <a:defRPr/>
            </a:pPr>
            <a:r>
              <a:rPr lang="en-US" dirty="0"/>
              <a:t>Agility is a culture shift – from business to operations, from processes to people</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5</a:t>
            </a:fld>
            <a:endParaRPr lang="en-US"/>
          </a:p>
        </p:txBody>
      </p:sp>
    </p:spTree>
    <p:extLst>
      <p:ext uri="{BB962C8B-B14F-4D97-AF65-F5344CB8AC3E}">
        <p14:creationId xmlns:p14="http://schemas.microsoft.com/office/powerpoint/2010/main" val="3183300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Can we automate these to come in one at a time so they are not overwhelmed all at once? Then I think the transition to the next slide is you pointing out that is a lot to absorb.  Let’s make it simple..</a:t>
            </a:r>
          </a:p>
          <a:p>
            <a:endParaRPr lang="en-US" b="1" baseline="0" dirty="0"/>
          </a:p>
          <a:p>
            <a:r>
              <a:rPr lang="en-US" b="1" baseline="0" dirty="0"/>
              <a:t>TODD</a:t>
            </a:r>
          </a:p>
          <a:p>
            <a:endParaRPr lang="en-US" b="1" dirty="0">
              <a:cs typeface="Calibri"/>
            </a:endParaRPr>
          </a:p>
          <a:p>
            <a:r>
              <a:rPr lang="en-US" i="1" dirty="0">
                <a:cs typeface="Calibri"/>
              </a:rPr>
              <a:t>Objective between this and next slide is to communicate the core of the values. This slide is meant to show the actual principles. The next slide is meant to show the values more simply for what they really are, the importance and value.</a:t>
            </a:r>
          </a:p>
          <a:p>
            <a:endParaRPr lang="en-US" b="1" i="1" dirty="0">
              <a:cs typeface="Calibri"/>
            </a:endParaRPr>
          </a:p>
          <a:p>
            <a:r>
              <a:rPr lang="en-US" b="1" i="1" dirty="0">
                <a:cs typeface="Calibri"/>
              </a:rPr>
              <a:t>Here we see the 12 Principles of Agile which we will view.  As you can see, this is a lot to absorb, so let’s make it simple </a:t>
            </a:r>
            <a:endParaRPr lang="en-US" b="1" dirty="0">
              <a:cs typeface="Calibri"/>
            </a:endParaRPr>
          </a:p>
        </p:txBody>
      </p:sp>
      <p:sp>
        <p:nvSpPr>
          <p:cNvPr id="4" name="Slide Number Placeholder 3"/>
          <p:cNvSpPr>
            <a:spLocks noGrp="1"/>
          </p:cNvSpPr>
          <p:nvPr>
            <p:ph type="sldNum" sz="quarter" idx="10"/>
          </p:nvPr>
        </p:nvSpPr>
        <p:spPr/>
        <p:txBody>
          <a:bodyPr/>
          <a:lstStyle/>
          <a:p>
            <a:fld id="{87F409EA-E874-49F9-AAC0-D1BDE018AAB5}" type="slidenum">
              <a:rPr lang="en-US" smtClean="0"/>
              <a:t>6</a:t>
            </a:fld>
            <a:endParaRPr lang="en-US"/>
          </a:p>
        </p:txBody>
      </p:sp>
    </p:spTree>
    <p:extLst>
      <p:ext uri="{BB962C8B-B14F-4D97-AF65-F5344CB8AC3E}">
        <p14:creationId xmlns:p14="http://schemas.microsoft.com/office/powerpoint/2010/main" val="2928826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TODD</a:t>
            </a:r>
          </a:p>
          <a:p>
            <a:endParaRPr lang="en-US" b="1" baseline="0" dirty="0"/>
          </a:p>
          <a:p>
            <a:pPr marL="171450" indent="-171450">
              <a:buFontTx/>
              <a:buChar char="-"/>
            </a:pPr>
            <a:endParaRPr lang="en-US" b="1" baseline="0" dirty="0"/>
          </a:p>
          <a:p>
            <a:pPr marL="171450" indent="-171450">
              <a:buFontTx/>
              <a:buChar char="-"/>
            </a:pPr>
            <a:r>
              <a:rPr lang="en-US" b="1" baseline="0" dirty="0"/>
              <a:t>The first principle empowers delivery of working software by having effective, collaborative teams that are able to address the needs of the customer.  Businesspeople and engineers must work together daily throughout the project and have trust, allowing engineers to do what they do best</a:t>
            </a:r>
          </a:p>
          <a:p>
            <a:pPr marL="171450" indent="-171450">
              <a:buFontTx/>
              <a:buChar char="-"/>
            </a:pPr>
            <a:endParaRPr lang="en-US" b="1" baseline="0" dirty="0"/>
          </a:p>
          <a:p>
            <a:pPr marL="171450" indent="-171450">
              <a:buFontTx/>
              <a:buChar char="-"/>
            </a:pPr>
            <a:r>
              <a:rPr lang="en-US" b="1" baseline="0" dirty="0"/>
              <a:t>The second principle supports the delivery of working software by producing more, earlier and often. This ensures that instead of waiting for a monolithic project to complete from negotiation to planning and start to finish, we are able to deliver value more frequently and earlier.  </a:t>
            </a:r>
          </a:p>
          <a:p>
            <a:pPr marL="171450" indent="-171450">
              <a:buFontTx/>
              <a:buChar char="-"/>
            </a:pPr>
            <a:endParaRPr lang="en-US" b="1" baseline="0" dirty="0"/>
          </a:p>
          <a:p>
            <a:pPr marL="171450" indent="-171450">
              <a:buFontTx/>
              <a:buChar char="-"/>
            </a:pPr>
            <a:r>
              <a:rPr lang="en-US" b="1" baseline="0" dirty="0"/>
              <a:t>Focusing on the highest value first ensures we are addressing the most important needs of a project so we can deliver more and quicker for the most value possible. </a:t>
            </a:r>
          </a:p>
          <a:p>
            <a:pPr marL="171450" indent="-171450">
              <a:buFontTx/>
              <a:buChar char="-"/>
            </a:pPr>
            <a:endParaRPr lang="en-US" b="1" baseline="0" dirty="0"/>
          </a:p>
          <a:p>
            <a:pPr marL="171450" indent="-171450">
              <a:buFontTx/>
              <a:buChar char="-"/>
            </a:pPr>
            <a:r>
              <a:rPr lang="en-US" b="1" baseline="0" dirty="0"/>
              <a:t>Reduce waste and increase simplicity – maximize how much work is NOT done</a:t>
            </a:r>
          </a:p>
          <a:p>
            <a:pPr marL="171450" indent="-171450">
              <a:buFontTx/>
              <a:buChar char="-"/>
            </a:pPr>
            <a:endParaRPr lang="en-US" b="1" baseline="0" dirty="0"/>
          </a:p>
          <a:p>
            <a:pPr marL="171450" indent="-171450">
              <a:buFontTx/>
              <a:buChar char="-"/>
            </a:pPr>
            <a:r>
              <a:rPr lang="en-US" b="1" baseline="0" dirty="0"/>
              <a:t>Respond to change – this, to me, is the most important value for Agile.  While we all make plans to match our goals, we all know that situations change – whether that be new requirements (technical, financial, legal), new goals, </a:t>
            </a:r>
            <a:r>
              <a:rPr lang="en-US" b="1" baseline="0" dirty="0" err="1"/>
              <a:t>etc</a:t>
            </a:r>
            <a:r>
              <a:rPr lang="en-US" b="1" baseline="0" dirty="0"/>
              <a:t>, we must be able to respond. When I think of being Agile and one of the constants of DevOps – and development in general – I think of change and response to change. By being agile, we are able to respond to changes earlier and quicker instead of waiting until the finish line to learn that we have to redo our work</a:t>
            </a:r>
          </a:p>
          <a:p>
            <a:pPr marL="171450" indent="-171450">
              <a:buFontTx/>
              <a:buChar char="-"/>
            </a:pPr>
            <a:endParaRPr lang="en-US" b="1" baseline="0" dirty="0"/>
          </a:p>
          <a:p>
            <a:pPr marL="171450" indent="-171450">
              <a:buFontTx/>
              <a:buChar char="-"/>
            </a:pPr>
            <a:r>
              <a:rPr lang="en-US" b="1" baseline="0" dirty="0"/>
              <a:t>Iterate and continuously approve – by iterating – or breaking down our work into “Sprints” or “Chunks”, we are able to perform planning, developing, testing, QA and deployment/delivery earlier and quicker. This allows us to respond to changes and continuously improve – not just in software, but our processes and behaviors.  By having shorter iterations, we can address our needs, successes and failures earlier and quicker and improve in any area that otherwise may be ignored</a:t>
            </a:r>
            <a:endParaRPr lang="en-US" b="1" dirty="0"/>
          </a:p>
        </p:txBody>
      </p:sp>
      <p:sp>
        <p:nvSpPr>
          <p:cNvPr id="4" name="Slide Number Placeholder 3"/>
          <p:cNvSpPr>
            <a:spLocks noGrp="1"/>
          </p:cNvSpPr>
          <p:nvPr>
            <p:ph type="sldNum" sz="quarter" idx="10"/>
          </p:nvPr>
        </p:nvSpPr>
        <p:spPr/>
        <p:txBody>
          <a:bodyPr/>
          <a:lstStyle/>
          <a:p>
            <a:fld id="{87F409EA-E874-49F9-AAC0-D1BDE018AAB5}" type="slidenum">
              <a:rPr lang="en-US" smtClean="0"/>
              <a:t>7</a:t>
            </a:fld>
            <a:endParaRPr lang="en-US"/>
          </a:p>
        </p:txBody>
      </p:sp>
    </p:spTree>
    <p:extLst>
      <p:ext uri="{BB962C8B-B14F-4D97-AF65-F5344CB8AC3E}">
        <p14:creationId xmlns:p14="http://schemas.microsoft.com/office/powerpoint/2010/main" val="401332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slide is layered and animated, change with caution**</a:t>
            </a:r>
          </a:p>
          <a:p>
            <a:endParaRPr lang="en-US" b="1" dirty="0"/>
          </a:p>
          <a:p>
            <a:r>
              <a:rPr lang="en-US" b="1" dirty="0"/>
              <a:t>Slide Intent:</a:t>
            </a:r>
          </a:p>
          <a:p>
            <a:r>
              <a:rPr lang="en-US" dirty="0"/>
              <a:t>This slide points out that we can’t predict how a complex goal or task will be accomplished. All we can do is iteratively plan and incrementally deliver so that we can better understand what should be done next based on the feedback we continuously receive from our stakeholders and customer base.  </a:t>
            </a:r>
          </a:p>
          <a:p>
            <a:endParaRPr lang="en-US" dirty="0"/>
          </a:p>
          <a:p>
            <a:r>
              <a:rPr lang="en-US" b="1" dirty="0"/>
              <a:t>Talking Points:</a:t>
            </a:r>
          </a:p>
          <a:p>
            <a:pPr marL="171450" indent="-171450">
              <a:buFont typeface="Arial" panose="020B0604020202020204" pitchFamily="34" charset="0"/>
              <a:buChar char="•"/>
            </a:pPr>
            <a:r>
              <a:rPr lang="en-US" b="1" dirty="0"/>
              <a:t>Predictive lines </a:t>
            </a:r>
            <a:r>
              <a:rPr lang="en-US" b="0" dirty="0"/>
              <a:t>– (linear line) “Tradition will tell us that if we need to get from point A to point B… we create a plan to get here, and that plan would represent the steps to accomplish the goal or task. This assumes your work is in the “Simple” bucket, where you can plan, execute, and deliver the outcome with no change or emergent work. (Sequential section) The requirements and plan are created upfront and delivery to the customer happens once all the planned work has been completed. (Squirrely line) But most of our work is complex, so if we look back at the end we’d probably see a line more like “this” because as we worked, things changed… customer needs, technology, the people involved, the company was sold to a competitor… could be many reasons, but we had to respond regardless.”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Empirical Lines</a:t>
            </a:r>
            <a:r>
              <a:rPr lang="en-US" b="0" dirty="0"/>
              <a:t> – “So instead, when we want to accomplish a complex goal, we use empiricism (show definition) to harness the fact that things change often. So when our work is complex and need to get from point A to point B we iterate over the plan, we incrementally deliver, and we get continuous feedback from our stakeholders/customers to make sure we’re achieving their current needs. We accept that the line is not straight, and no amount of predictive planning can make the line straighter. We must build something small, but significant to the customer, so that we can inspect and adapt our progress along the way. This is how we reduce the risk of delivering complex work.”</a:t>
            </a:r>
          </a:p>
        </p:txBody>
      </p:sp>
    </p:spTree>
    <p:extLst>
      <p:ext uri="{BB962C8B-B14F-4D97-AF65-F5344CB8AC3E}">
        <p14:creationId xmlns:p14="http://schemas.microsoft.com/office/powerpoint/2010/main" val="3102565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998C45-6FF7-40CA-A1F2-40173ED5C4CE}" type="slidenum">
              <a:rPr lang="en-US" smtClean="0"/>
              <a:t>10</a:t>
            </a:fld>
            <a:endParaRPr lang="en-US"/>
          </a:p>
        </p:txBody>
      </p:sp>
    </p:spTree>
    <p:extLst>
      <p:ext uri="{BB962C8B-B14F-4D97-AF65-F5344CB8AC3E}">
        <p14:creationId xmlns:p14="http://schemas.microsoft.com/office/powerpoint/2010/main" val="3608293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Speed: innovate, adapt, and grow more efficient faster</a:t>
            </a:r>
          </a:p>
          <a:p>
            <a:r>
              <a:rPr lang="en-US" dirty="0"/>
              <a:t>Rapid delivery: increase frequency and pace of delivery. The faster you can deliver, the faster you can respond to needs</a:t>
            </a:r>
          </a:p>
          <a:p>
            <a:r>
              <a:rPr lang="en-US" dirty="0"/>
              <a:t>Reliability: Ensure the quality of updates and changes in apps and infrastructure and maintain a positive experience for customers</a:t>
            </a:r>
          </a:p>
          <a:p>
            <a:r>
              <a:rPr lang="en-US" dirty="0"/>
              <a:t>Scale: operate and manage at scale to meet needs ; automation helps reduce complexity and risk</a:t>
            </a:r>
          </a:p>
          <a:p>
            <a:r>
              <a:rPr lang="en-US" dirty="0"/>
              <a:t>Improved Collaboration: Build more effective teams with responsibility and accountability. Collaborate closely, share responsibilities and create better workflows to reduce inefficiencies</a:t>
            </a:r>
          </a:p>
          <a:p>
            <a:r>
              <a:rPr lang="en-US" dirty="0"/>
              <a:t>Security: move and deliver quicker while maintaining control and compliance</a:t>
            </a:r>
          </a:p>
        </p:txBody>
      </p:sp>
      <p:sp>
        <p:nvSpPr>
          <p:cNvPr id="4" name="Slide Number Placeholder 3"/>
          <p:cNvSpPr>
            <a:spLocks noGrp="1"/>
          </p:cNvSpPr>
          <p:nvPr>
            <p:ph type="sldNum" sz="quarter" idx="5"/>
          </p:nvPr>
        </p:nvSpPr>
        <p:spPr/>
        <p:txBody>
          <a:bodyPr/>
          <a:lstStyle/>
          <a:p>
            <a:fld id="{3E998C45-6FF7-40CA-A1F2-40173ED5C4CE}" type="slidenum">
              <a:rPr lang="en-US" smtClean="0"/>
              <a:t>12</a:t>
            </a:fld>
            <a:endParaRPr lang="en-US"/>
          </a:p>
        </p:txBody>
      </p:sp>
    </p:spTree>
    <p:extLst>
      <p:ext uri="{BB962C8B-B14F-4D97-AF65-F5344CB8AC3E}">
        <p14:creationId xmlns:p14="http://schemas.microsoft.com/office/powerpoint/2010/main" val="333931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performing orgs measured on 4 criteria:</a:t>
            </a:r>
          </a:p>
          <a:p>
            <a:r>
              <a:rPr lang="en-US" dirty="0"/>
              <a:t>1. Deployment frequency (on demand)</a:t>
            </a:r>
          </a:p>
          <a:p>
            <a:r>
              <a:rPr lang="en-US" dirty="0"/>
              <a:t>2. Lead time for changes (&lt;1 day)</a:t>
            </a:r>
          </a:p>
          <a:p>
            <a:r>
              <a:rPr lang="en-US" dirty="0"/>
              <a:t>3. Change failure rate (0-15%)</a:t>
            </a:r>
          </a:p>
          <a:p>
            <a:r>
              <a:rPr lang="en-US" dirty="0"/>
              <a:t>4. Mean time to restore (&lt;1 hour)</a:t>
            </a:r>
          </a:p>
          <a:p>
            <a:r>
              <a:rPr lang="en-US" dirty="0"/>
              <a:t>Accelerate State of DevOps annual report released in August</a:t>
            </a:r>
            <a:br>
              <a:rPr lang="en-US" dirty="0"/>
            </a:br>
            <a:br>
              <a:rPr lang="en-US" dirty="0"/>
            </a:br>
            <a:r>
              <a:rPr lang="en-US" dirty="0"/>
              <a:t>MULTICLOUD</a:t>
            </a:r>
          </a:p>
          <a:p>
            <a:pPr marL="285750" indent="-285750">
              <a:buFont typeface="Arial" panose="020B0604020202020204" pitchFamily="34" charset="0"/>
              <a:buChar char="•"/>
            </a:pPr>
            <a:r>
              <a:rPr lang="en-US" dirty="0"/>
              <a:t>Multi-cloud usage is up year-over-year amongst all respondents surveyed for the 2019 Accelerate State of DevOps report</a:t>
            </a:r>
          </a:p>
          <a:p>
            <a:pPr marL="285750" indent="-285750">
              <a:buFont typeface="Arial" panose="020B0604020202020204" pitchFamily="34" charset="0"/>
              <a:buChar char="•"/>
            </a:pPr>
            <a:r>
              <a:rPr lang="en-US" dirty="0"/>
              <a:t>Fueled by availability, performance gains, flexibility, and acquisitions</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TOOLS</a:t>
            </a:r>
          </a:p>
          <a:p>
            <a:pPr marL="285750" indent="-285750">
              <a:buFont typeface="Arial" panose="020B0604020202020204" pitchFamily="34" charset="0"/>
              <a:buChar char="•"/>
            </a:pPr>
            <a:r>
              <a:rPr lang="en-US" dirty="0"/>
              <a:t>The highest performing engineers are </a:t>
            </a:r>
            <a:r>
              <a:rPr lang="en-US" b="1" dirty="0"/>
              <a:t>1.5x</a:t>
            </a:r>
            <a:r>
              <a:rPr lang="en-US" dirty="0"/>
              <a:t> more likely to have easy-to-use tools </a:t>
            </a:r>
          </a:p>
          <a:p>
            <a:pPr marL="285750" indent="-285750">
              <a:buFont typeface="Arial" panose="020B0604020202020204" pitchFamily="34" charset="0"/>
              <a:buChar char="•"/>
            </a:pPr>
            <a:r>
              <a:rPr lang="en-US" dirty="0"/>
              <a:t>Proprietary tools are concentrated in the lowest performing orgs while the opposite is seen in the highest performing orgs</a:t>
            </a:r>
          </a:p>
          <a:p>
            <a:pPr marL="285750" indent="-285750">
              <a:buFont typeface="Arial" panose="020B0604020202020204" pitchFamily="34" charset="0"/>
              <a:buChar char="•"/>
            </a:pPr>
            <a:r>
              <a:rPr lang="en-US" dirty="0"/>
              <a:t>Tools with better usability and utility are more likely to be adopted and used by teams</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TEAMS</a:t>
            </a:r>
          </a:p>
          <a:p>
            <a:pPr marL="285750" indent="-285750">
              <a:buFont typeface="Arial" panose="020B0604020202020204" pitchFamily="34" charset="0"/>
              <a:buChar char="•"/>
            </a:pPr>
            <a:r>
              <a:rPr lang="en-US" dirty="0"/>
              <a:t>High performance teams are empowered to pick their own toolchains</a:t>
            </a:r>
          </a:p>
          <a:p>
            <a:pPr marL="285750" indent="-285750">
              <a:buFont typeface="Arial" panose="020B0604020202020204" pitchFamily="34" charset="0"/>
              <a:buChar char="•"/>
            </a:pPr>
            <a:r>
              <a:rPr lang="en-US" dirty="0"/>
              <a:t>Teams self organize into communities of practice in order to share ideas in a supportive and safe place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AUTOMATION</a:t>
            </a:r>
          </a:p>
          <a:p>
            <a:pPr marL="285750" indent="-285750">
              <a:buFont typeface="Arial" panose="020B0604020202020204" pitchFamily="34" charset="0"/>
              <a:buChar char="•"/>
            </a:pPr>
            <a:r>
              <a:rPr lang="en-US" dirty="0"/>
              <a:t>Automation gives teams confidence, which reduces stress in pushing changes</a:t>
            </a:r>
          </a:p>
          <a:p>
            <a:pPr marL="285750" indent="-285750">
              <a:buFont typeface="Arial" panose="020B0604020202020204" pitchFamily="34" charset="0"/>
              <a:buChar char="•"/>
            </a:pPr>
            <a:r>
              <a:rPr lang="en-US" dirty="0"/>
              <a:t>Automating manual work frees up engineering time to help with feature work which in turn delivers more value to customers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13931838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3" name="Picture 2" descr="A group of people in a dark room&#10;&#10;Description automatically generated with medium confidence">
            <a:extLst>
              <a:ext uri="{FF2B5EF4-FFF2-40B4-BE49-F238E27FC236}">
                <a16:creationId xmlns:a16="http://schemas.microsoft.com/office/drawing/2014/main" id="{F2028B20-5A17-8940-B020-90B2AB9A97F7}"/>
              </a:ext>
            </a:extLst>
          </p:cNvPr>
          <p:cNvPicPr>
            <a:picLocks noChangeAspect="1"/>
          </p:cNvPicPr>
          <p:nvPr/>
        </p:nvPicPr>
        <p:blipFill rotWithShape="1">
          <a:blip r:embed="rId2"/>
          <a:srcRect t="4246" r="-26"/>
          <a:stretch/>
        </p:blipFill>
        <p:spPr>
          <a:xfrm>
            <a:off x="44605" y="0"/>
            <a:ext cx="12147396" cy="6941080"/>
          </a:xfrm>
          <a:prstGeom prst="rect">
            <a:avLst/>
          </a:prstGeom>
        </p:spPr>
      </p:pic>
      <p:sp>
        <p:nvSpPr>
          <p:cNvPr id="33" name="Title 1"/>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35" name="Subtitle 2"/>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8" name="TextBox 7">
            <a:extLst>
              <a:ext uri="{FF2B5EF4-FFF2-40B4-BE49-F238E27FC236}">
                <a16:creationId xmlns:a16="http://schemas.microsoft.com/office/drawing/2014/main" id="{2E83943D-C1EA-764C-8580-BB8FE758A8A2}"/>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CEA38D2-302D-CF4A-A534-E65475973947}"/>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2963237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C16453-8780-D245-8976-93E6B00644C6}"/>
              </a:ext>
            </a:extLst>
          </p:cNvPr>
          <p:cNvSpPr/>
          <p:nvPr/>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latin typeface="Arial" panose="020B0604020202020204" pitchFamily="34" charset="0"/>
              <a:cs typeface="Arial" panose="020B0604020202020204" pitchFamily="34" charset="0"/>
            </a:endParaRPr>
          </a:p>
        </p:txBody>
      </p:sp>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0000" y="0"/>
            <a:ext cx="4572000" cy="6858000"/>
          </a:xfrm>
          <a:prstGeom prst="rect">
            <a:avLst/>
          </a:prstGeom>
        </p:spPr>
      </p:pic>
      <p:sp>
        <p:nvSpPr>
          <p:cNvPr id="26" name="TextBox 25">
            <a:extLst>
              <a:ext uri="{FF2B5EF4-FFF2-40B4-BE49-F238E27FC236}">
                <a16:creationId xmlns:a16="http://schemas.microsoft.com/office/drawing/2014/main" id="{CAD58A1E-8F1D-AB4F-8E17-CD1EF9A44D1D}"/>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pic>
        <p:nvPicPr>
          <p:cNvPr id="11" name="Picture 10">
            <a:extLst>
              <a:ext uri="{FF2B5EF4-FFF2-40B4-BE49-F238E27FC236}">
                <a16:creationId xmlns:a16="http://schemas.microsoft.com/office/drawing/2014/main" id="{40F7167F-D79D-ED4F-9158-F5F286586228}"/>
              </a:ext>
            </a:extLst>
          </p:cNvPr>
          <p:cNvPicPr>
            <a:picLocks noChangeAspect="1"/>
          </p:cNvPicPr>
          <p:nvPr/>
        </p:nvPicPr>
        <p:blipFill>
          <a:blip r:embed="rId3"/>
          <a:stretch>
            <a:fillRect/>
          </a:stretch>
        </p:blipFill>
        <p:spPr>
          <a:xfrm>
            <a:off x="171147" y="6102674"/>
            <a:ext cx="2052044" cy="752665"/>
          </a:xfrm>
          <a:prstGeom prst="rect">
            <a:avLst/>
          </a:prstGeom>
        </p:spPr>
      </p:pic>
      <p:sp>
        <p:nvSpPr>
          <p:cNvPr id="12" name="TextBox 11">
            <a:extLst>
              <a:ext uri="{FF2B5EF4-FFF2-40B4-BE49-F238E27FC236}">
                <a16:creationId xmlns:a16="http://schemas.microsoft.com/office/drawing/2014/main" id="{03086550-931F-4C46-B3A7-4BEE69DBED4F}"/>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0240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0000" y="-27709"/>
            <a:ext cx="4572000" cy="692647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E117D36-4127-304E-A4D1-BB0E66BEB1CF}"/>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1E4433D-E6A8-BF43-A4EF-2C6A2FD1E034}"/>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3861913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F6D5B3-9144-2448-8F40-C9320F9F7276}"/>
              </a:ext>
            </a:extLst>
          </p:cNvPr>
          <p:cNvSpPr/>
          <p:nvPr/>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3B688E1-81B3-E44D-AF49-32CEF73E19C4}"/>
              </a:ext>
            </a:extLst>
          </p:cNvPr>
          <p:cNvPicPr>
            <a:picLocks noChangeAspect="1"/>
          </p:cNvPicPr>
          <p:nvPr/>
        </p:nvPicPr>
        <p:blipFill>
          <a:blip r:embed="rId2"/>
          <a:stretch>
            <a:fillRect/>
          </a:stretch>
        </p:blipFill>
        <p:spPr>
          <a:xfrm>
            <a:off x="171147" y="6102674"/>
            <a:ext cx="2052044" cy="752665"/>
          </a:xfrm>
          <a:prstGeom prst="rect">
            <a:avLst/>
          </a:prstGeom>
        </p:spPr>
      </p:pic>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20000" y="-27709"/>
            <a:ext cx="4572000" cy="6926471"/>
          </a:xfrm>
          <a:prstGeom prst="rect">
            <a:avLst/>
          </a:prstGeom>
        </p:spPr>
      </p:pic>
      <p:sp>
        <p:nvSpPr>
          <p:cNvPr id="10" name="TextBox 9">
            <a:extLst>
              <a:ext uri="{FF2B5EF4-FFF2-40B4-BE49-F238E27FC236}">
                <a16:creationId xmlns:a16="http://schemas.microsoft.com/office/drawing/2014/main" id="{A1E4433D-E6A8-BF43-A4EF-2C6A2FD1E034}"/>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
        <p:nvSpPr>
          <p:cNvPr id="13" name="Title Placeholder 1">
            <a:extLst>
              <a:ext uri="{FF2B5EF4-FFF2-40B4-BE49-F238E27FC236}">
                <a16:creationId xmlns:a16="http://schemas.microsoft.com/office/drawing/2014/main" id="{82C00AFC-9BB0-7E43-A790-B1159ED10449}"/>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14" name="Text Placeholder 2">
            <a:extLst>
              <a:ext uri="{FF2B5EF4-FFF2-40B4-BE49-F238E27FC236}">
                <a16:creationId xmlns:a16="http://schemas.microsoft.com/office/drawing/2014/main" id="{AC45091A-C143-E148-91A5-EE4060F3A320}"/>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6ED6A637-11F8-7F45-96AA-4AEA94BF28CC}"/>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5168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06146" y="13452"/>
            <a:ext cx="4585855" cy="6878783"/>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0434A34D-B069-9045-B30B-3E5649C47B74}"/>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1E96D32-F7EB-8F4E-83E2-4DBDD672966E}"/>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3879666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06146" y="13452"/>
            <a:ext cx="4585855" cy="6878783"/>
          </a:xfrm>
          <a:prstGeom prst="rect">
            <a:avLst/>
          </a:prstGeom>
        </p:spPr>
      </p:pic>
      <p:sp>
        <p:nvSpPr>
          <p:cNvPr id="10" name="TextBox 9">
            <a:extLst>
              <a:ext uri="{FF2B5EF4-FFF2-40B4-BE49-F238E27FC236}">
                <a16:creationId xmlns:a16="http://schemas.microsoft.com/office/drawing/2014/main" id="{21E96D32-F7EB-8F4E-83E2-4DBDD672966E}"/>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
        <p:nvSpPr>
          <p:cNvPr id="11" name="Rectangle 10">
            <a:extLst>
              <a:ext uri="{FF2B5EF4-FFF2-40B4-BE49-F238E27FC236}">
                <a16:creationId xmlns:a16="http://schemas.microsoft.com/office/drawing/2014/main" id="{DDCE10DE-CB83-DA4B-9BD2-FEFD032DC526}"/>
              </a:ext>
            </a:extLst>
          </p:cNvPr>
          <p:cNvSpPr/>
          <p:nvPr/>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6D490A5-BB70-0E41-82FF-BC48224C973D}"/>
              </a:ext>
            </a:extLst>
          </p:cNvPr>
          <p:cNvPicPr>
            <a:picLocks noChangeAspect="1"/>
          </p:cNvPicPr>
          <p:nvPr/>
        </p:nvPicPr>
        <p:blipFill>
          <a:blip r:embed="rId3"/>
          <a:stretch>
            <a:fillRect/>
          </a:stretch>
        </p:blipFill>
        <p:spPr>
          <a:xfrm>
            <a:off x="171147" y="6102674"/>
            <a:ext cx="2052044" cy="752665"/>
          </a:xfrm>
          <a:prstGeom prst="rect">
            <a:avLst/>
          </a:prstGeom>
        </p:spPr>
      </p:pic>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84332813-F96B-2B40-9AD1-9D05620E35E3}"/>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817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F90778-E364-2D43-AFD5-901F21531C9C}"/>
              </a:ext>
            </a:extLst>
          </p:cNvPr>
          <p:cNvSpPr/>
          <p:nvPr/>
        </p:nvSpPr>
        <p:spPr>
          <a:xfrm>
            <a:off x="0" y="1216830"/>
            <a:ext cx="12192000" cy="47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Arial" panose="020B0604020202020204" pitchFamily="34" charset="0"/>
            </a:endParaRPr>
          </a:p>
        </p:txBody>
      </p:sp>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306756" y="1494986"/>
            <a:ext cx="11619925" cy="3913892"/>
          </a:xfrm>
          <a:prstGeom prst="rect">
            <a:avLst/>
          </a:prstGeom>
        </p:spPr>
        <p:txBody>
          <a:bodyPr vert="horz" lIns="91440" tIns="45720" rIns="91440" bIns="45720" rtlCol="0">
            <a:noAutofit/>
          </a:bodyPr>
          <a:lstStyle>
            <a:lvl1pPr>
              <a:defRPr sz="2133"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539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461889-1030-B642-8036-98A976D60A7C}"/>
              </a:ext>
            </a:extLst>
          </p:cNvPr>
          <p:cNvSpPr/>
          <p:nvPr/>
        </p:nvSpPr>
        <p:spPr>
          <a:xfrm>
            <a:off x="0" y="1216830"/>
            <a:ext cx="12192000" cy="5765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Arial" panose="020B0604020202020204" pitchFamily="34" charset="0"/>
            </a:endParaRPr>
          </a:p>
        </p:txBody>
      </p:sp>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6" name="Text Placeholder 2">
            <a:extLst>
              <a:ext uri="{FF2B5EF4-FFF2-40B4-BE49-F238E27FC236}">
                <a16:creationId xmlns:a16="http://schemas.microsoft.com/office/drawing/2014/main" id="{443032D9-5C76-FD44-B205-9C6000E7212B}"/>
              </a:ext>
            </a:extLst>
          </p:cNvPr>
          <p:cNvSpPr>
            <a:spLocks noGrp="1"/>
          </p:cNvSpPr>
          <p:nvPr>
            <p:ph idx="1"/>
          </p:nvPr>
        </p:nvSpPr>
        <p:spPr>
          <a:xfrm>
            <a:off x="306756" y="1494986"/>
            <a:ext cx="11619925" cy="3913892"/>
          </a:xfrm>
          <a:prstGeom prst="rect">
            <a:avLst/>
          </a:prstGeom>
        </p:spPr>
        <p:txBody>
          <a:bodyPr vert="horz" lIns="91440" tIns="45720" rIns="91440" bIns="45720" rtlCol="0">
            <a:noAutofit/>
          </a:bodyPr>
          <a:lstStyle>
            <a:lvl1pPr>
              <a:defRPr sz="2133"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1579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306756" y="1314875"/>
            <a:ext cx="1161992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9368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8EB15-730B-FF4B-84EB-2B98807AE2F0}"/>
              </a:ext>
            </a:extLst>
          </p:cNvPr>
          <p:cNvSpPr/>
          <p:nvPr/>
        </p:nvSpPr>
        <p:spPr>
          <a:xfrm>
            <a:off x="0" y="1"/>
            <a:ext cx="12192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latin typeface="Arial" panose="020B0604020202020204" pitchFamily="34" charset="0"/>
              <a:cs typeface="Arial" panose="020B0604020202020204" pitchFamily="34" charset="0"/>
            </a:endParaRPr>
          </a:p>
        </p:txBody>
      </p:sp>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306756" y="1314875"/>
            <a:ext cx="1161992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995B1DC-D4D4-F545-9D51-4D32A242A3A9}"/>
              </a:ext>
            </a:extLst>
          </p:cNvPr>
          <p:cNvPicPr>
            <a:picLocks noChangeAspect="1"/>
          </p:cNvPicPr>
          <p:nvPr/>
        </p:nvPicPr>
        <p:blipFill>
          <a:blip r:embed="rId2"/>
          <a:stretch>
            <a:fillRect/>
          </a:stretch>
        </p:blipFill>
        <p:spPr>
          <a:xfrm>
            <a:off x="171147" y="6102674"/>
            <a:ext cx="2052044" cy="752665"/>
          </a:xfrm>
          <a:prstGeom prst="rect">
            <a:avLst/>
          </a:prstGeom>
        </p:spPr>
      </p:pic>
      <p:sp>
        <p:nvSpPr>
          <p:cNvPr id="6" name="TextBox 5">
            <a:extLst>
              <a:ext uri="{FF2B5EF4-FFF2-40B4-BE49-F238E27FC236}">
                <a16:creationId xmlns:a16="http://schemas.microsoft.com/office/drawing/2014/main" id="{22B92E6F-2A69-9D4D-B4EC-FD9C66375484}"/>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5EDCD3-6A6F-9E42-AFE3-66CCFCB187B8}"/>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3100671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89207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349A6-1C11-414C-B718-9943FBC6EDF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2"/>
          <a:stretch/>
        </p:blipFill>
        <p:spPr>
          <a:xfrm flipH="1">
            <a:off x="1" y="-10516"/>
            <a:ext cx="12192001" cy="6868392"/>
          </a:xfrm>
          <a:prstGeom prst="rect">
            <a:avLst/>
          </a:prstGeom>
        </p:spPr>
      </p:pic>
      <p:sp>
        <p:nvSpPr>
          <p:cNvPr id="33" name="Title 1"/>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35" name="Subtitle 2"/>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11" name="TextBox 10">
            <a:extLst>
              <a:ext uri="{FF2B5EF4-FFF2-40B4-BE49-F238E27FC236}">
                <a16:creationId xmlns:a16="http://schemas.microsoft.com/office/drawing/2014/main" id="{90043F64-C00E-CE4A-AD10-39C1275B4556}"/>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5A873DE-EFA4-F240-BD77-E84487C40303}"/>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16722929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mp; copy">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1D606272-1996-0043-8DB1-D20D858FDDAD}"/>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buNone/>
              <a:defRPr sz="3197">
                <a:solidFill>
                  <a:srgbClr val="56464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1351639"/>
            <a:ext cx="10786309" cy="543481"/>
          </a:xfrm>
          <a:prstGeom prst="rect">
            <a:avLst/>
          </a:prstGeom>
        </p:spPr>
        <p:txBody>
          <a:bodyPr>
            <a:noAutofit/>
          </a:bodyPr>
          <a:lstStyle>
            <a:lvl1pPr marL="0" indent="0" algn="ctr">
              <a:buNone/>
              <a:defRPr sz="3197" b="0">
                <a:solidFill>
                  <a:schemeClr val="bg1">
                    <a:lumMod val="50000"/>
                  </a:schemeClr>
                </a:solidFill>
                <a:latin typeface="Rockwell" panose="02060603020205020403" pitchFamily="18" charset="77"/>
              </a:defRPr>
            </a:lvl1pPr>
          </a:lstStyle>
          <a:p>
            <a:pPr lvl="0"/>
            <a:r>
              <a:rPr lang="en-US"/>
              <a:t>The sub-headline goes here</a:t>
            </a:r>
          </a:p>
        </p:txBody>
      </p:sp>
      <p:sp>
        <p:nvSpPr>
          <p:cNvPr id="3" name="Text Placeholder 2">
            <a:extLst>
              <a:ext uri="{FF2B5EF4-FFF2-40B4-BE49-F238E27FC236}">
                <a16:creationId xmlns:a16="http://schemas.microsoft.com/office/drawing/2014/main" id="{D94D55C3-C1D8-B94E-81D6-25618DDDCAF3}"/>
              </a:ext>
            </a:extLst>
          </p:cNvPr>
          <p:cNvSpPr>
            <a:spLocks noGrp="1"/>
          </p:cNvSpPr>
          <p:nvPr>
            <p:ph type="body" sz="quarter" idx="13"/>
          </p:nvPr>
        </p:nvSpPr>
        <p:spPr>
          <a:xfrm>
            <a:off x="712207" y="2135488"/>
            <a:ext cx="10786533" cy="4087732"/>
          </a:xfrm>
          <a:prstGeom prst="rect">
            <a:avLst/>
          </a:prstGeom>
        </p:spPr>
        <p:txBody>
          <a:bodyPr/>
          <a:lstStyle>
            <a:lvl1pPr>
              <a:defRPr sz="2664">
                <a:solidFill>
                  <a:srgbClr val="564641"/>
                </a:solidFill>
                <a:latin typeface="Arial" panose="020B0604020202020204" pitchFamily="34" charset="0"/>
                <a:cs typeface="Arial" panose="020B0604020202020204" pitchFamily="34" charset="0"/>
              </a:defRPr>
            </a:lvl1pPr>
            <a:lvl2pPr>
              <a:spcBef>
                <a:spcPts val="666"/>
              </a:spcBef>
              <a:defRPr sz="2664">
                <a:solidFill>
                  <a:srgbClr val="564641"/>
                </a:solidFill>
                <a:latin typeface="Arial" panose="020B0604020202020204" pitchFamily="34" charset="0"/>
                <a:cs typeface="Arial" panose="020B0604020202020204" pitchFamily="34" charset="0"/>
              </a:defRPr>
            </a:lvl2pPr>
            <a:lvl3pPr>
              <a:spcBef>
                <a:spcPts val="666"/>
              </a:spcBef>
              <a:defRPr sz="2664">
                <a:solidFill>
                  <a:srgbClr val="564641"/>
                </a:solidFill>
                <a:latin typeface="Arial" panose="020B0604020202020204" pitchFamily="34" charset="0"/>
                <a:cs typeface="Arial" panose="020B0604020202020204" pitchFamily="34" charset="0"/>
              </a:defRPr>
            </a:lvl3pPr>
            <a:lvl4pPr>
              <a:spcBef>
                <a:spcPts val="666"/>
              </a:spcBef>
              <a:defRPr sz="2664">
                <a:solidFill>
                  <a:srgbClr val="564641"/>
                </a:solidFill>
                <a:latin typeface="Arial" panose="020B0604020202020204" pitchFamily="34" charset="0"/>
                <a:cs typeface="Arial" panose="020B0604020202020204" pitchFamily="34" charset="0"/>
              </a:defRPr>
            </a:lvl4pPr>
            <a:lvl5pPr>
              <a:spcBef>
                <a:spcPts val="666"/>
              </a:spcBef>
              <a:defRPr sz="2664">
                <a:solidFill>
                  <a:srgbClr val="56464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448342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Copy &amp; Photo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5C7876B-85E4-2748-B443-E4934D2512D2}"/>
              </a:ext>
            </a:extLst>
          </p:cNvPr>
          <p:cNvSpPr>
            <a:spLocks noGrp="1"/>
          </p:cNvSpPr>
          <p:nvPr>
            <p:ph type="pic" sz="quarter" idx="24"/>
          </p:nvPr>
        </p:nvSpPr>
        <p:spPr>
          <a:xfrm>
            <a:off x="6797185" y="1717588"/>
            <a:ext cx="4701116" cy="4383791"/>
          </a:xfrm>
          <a:prstGeom prst="rect">
            <a:avLst/>
          </a:prstGeom>
          <a:blipFill dpi="0" rotWithShape="1">
            <a:blip r:embed="rId2" cstate="print">
              <a:alphaModFix amt="15000"/>
              <a:extLst>
                <a:ext uri="{28A0092B-C50C-407E-A947-70E740481C1C}">
                  <a14:useLocalDpi xmlns:a14="http://schemas.microsoft.com/office/drawing/2010/main"/>
                </a:ext>
              </a:extLst>
            </a:blip>
            <a:srcRect/>
            <a:stretch>
              <a:fillRect/>
            </a:stretch>
          </a:blipFill>
        </p:spPr>
        <p:txBody>
          <a:bodyPr/>
          <a:lstStyle>
            <a:lvl1pPr marL="0" indent="0" algn="ctr">
              <a:buNone/>
              <a:defRPr>
                <a:noFill/>
              </a:defRPr>
            </a:lvl1pPr>
          </a:lstStyle>
          <a:p>
            <a:r>
              <a:rPr lang="en-US"/>
              <a:t>Click icon to add picture</a:t>
            </a:r>
          </a:p>
        </p:txBody>
      </p:sp>
      <p:sp>
        <p:nvSpPr>
          <p:cNvPr id="4" name="Rectangle">
            <a:extLst>
              <a:ext uri="{FF2B5EF4-FFF2-40B4-BE49-F238E27FC236}">
                <a16:creationId xmlns:a16="http://schemas.microsoft.com/office/drawing/2014/main" id="{7555B6A2-3085-C94F-88D3-4D41010C0E16}"/>
              </a:ext>
            </a:extLst>
          </p:cNvPr>
          <p:cNvSpPr/>
          <p:nvPr/>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1" name="Text Placeholder 2">
            <a:extLst>
              <a:ext uri="{FF2B5EF4-FFF2-40B4-BE49-F238E27FC236}">
                <a16:creationId xmlns:a16="http://schemas.microsoft.com/office/drawing/2014/main" id="{14C3DB04-1610-DB40-82C1-00F1CB4942F4}"/>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spcBef>
                <a:spcPts val="0"/>
              </a:spcBef>
              <a:buNone/>
              <a:defRPr sz="3197">
                <a:solidFill>
                  <a:srgbClr val="564641"/>
                </a:solidFill>
                <a:latin typeface="Rockwell" panose="02060603020205020403" pitchFamily="18" charset="77"/>
              </a:defRPr>
            </a:lvl1pPr>
          </a:lstStyle>
          <a:p>
            <a:pPr lvl="0"/>
            <a:r>
              <a:rPr lang="en-US"/>
              <a:t>The headline goes here</a:t>
            </a:r>
          </a:p>
        </p:txBody>
      </p:sp>
      <p:sp>
        <p:nvSpPr>
          <p:cNvPr id="12" name="Text Placeholder 21">
            <a:extLst>
              <a:ext uri="{FF2B5EF4-FFF2-40B4-BE49-F238E27FC236}">
                <a16:creationId xmlns:a16="http://schemas.microsoft.com/office/drawing/2014/main" id="{E7CBC11A-6B66-9A41-A244-BA41E461D499}"/>
              </a:ext>
            </a:extLst>
          </p:cNvPr>
          <p:cNvSpPr>
            <a:spLocks noGrp="1"/>
          </p:cNvSpPr>
          <p:nvPr>
            <p:ph type="body" sz="quarter" idx="20" hasCustomPrompt="1"/>
          </p:nvPr>
        </p:nvSpPr>
        <p:spPr>
          <a:xfrm>
            <a:off x="712207" y="1717589"/>
            <a:ext cx="3808877" cy="276508"/>
          </a:xfrm>
          <a:prstGeom prst="rect">
            <a:avLst/>
          </a:prstGeom>
        </p:spPr>
        <p:txBody>
          <a:bodyPr>
            <a:noAutofit/>
          </a:bodyPr>
          <a:lstStyle>
            <a:lvl1pPr marL="0" indent="0">
              <a:spcBef>
                <a:spcPts val="0"/>
              </a:spcBef>
              <a:buNone/>
              <a:defRPr sz="1865" b="1" i="0">
                <a:solidFill>
                  <a:srgbClr val="5F2A75"/>
                </a:solidFill>
                <a:latin typeface="Arial" panose="020B0604020202020204" pitchFamily="34" charset="0"/>
                <a:cs typeface="Arial" panose="020B0604020202020204" pitchFamily="34" charset="0"/>
              </a:defRPr>
            </a:lvl1pPr>
          </a:lstStyle>
          <a:p>
            <a:pPr lvl="0"/>
            <a:r>
              <a:rPr lang="en-US"/>
              <a:t>Headline</a:t>
            </a:r>
          </a:p>
        </p:txBody>
      </p:sp>
      <p:sp>
        <p:nvSpPr>
          <p:cNvPr id="13" name="Text Placeholder 21">
            <a:extLst>
              <a:ext uri="{FF2B5EF4-FFF2-40B4-BE49-F238E27FC236}">
                <a16:creationId xmlns:a16="http://schemas.microsoft.com/office/drawing/2014/main" id="{7531600C-A668-6B42-B0BD-7B061169CDED}"/>
              </a:ext>
            </a:extLst>
          </p:cNvPr>
          <p:cNvSpPr>
            <a:spLocks noGrp="1"/>
          </p:cNvSpPr>
          <p:nvPr>
            <p:ph type="body" sz="quarter" idx="21" hasCustomPrompt="1"/>
          </p:nvPr>
        </p:nvSpPr>
        <p:spPr>
          <a:xfrm>
            <a:off x="712207" y="2129611"/>
            <a:ext cx="5402300" cy="2095562"/>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865" b="0" i="0">
                <a:solidFill>
                  <a:srgbClr val="564641"/>
                </a:solidFill>
                <a:latin typeface="Arial" panose="020B0604020202020204" pitchFamily="34" charset="0"/>
                <a:cs typeface="Arial" panose="020B0604020202020204" pitchFamily="34" charset="0"/>
              </a:defRPr>
            </a:lvl1pPr>
          </a:lstStyle>
          <a:p>
            <a:pPr lvl="0"/>
            <a:r>
              <a:rPr lang="en-US"/>
              <a:t>“</a:t>
            </a:r>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 sed do </a:t>
            </a:r>
            <a:r>
              <a:rPr lang="en-US" sz="1865" err="1">
                <a:latin typeface="Arial" panose="020B0604020202020204" pitchFamily="34" charset="0"/>
                <a:cs typeface="Arial" panose="020B0604020202020204" pitchFamily="34" charset="0"/>
              </a:rPr>
              <a:t>eiusmod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tempor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incididunt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labore</a:t>
            </a:r>
            <a:r>
              <a:rPr lang="en-US" sz="1865">
                <a:latin typeface="Arial" panose="020B0604020202020204" pitchFamily="34" charset="0"/>
                <a:cs typeface="Arial" panose="020B0604020202020204" pitchFamily="34" charset="0"/>
              </a:rPr>
              <a:t> et dolore magna </a:t>
            </a:r>
            <a:r>
              <a:rPr lang="en-US" sz="1865" err="1">
                <a:latin typeface="Arial" panose="020B0604020202020204" pitchFamily="34" charset="0"/>
                <a:cs typeface="Arial" panose="020B0604020202020204" pitchFamily="34" charset="0"/>
              </a:rPr>
              <a:t>aliqua</a:t>
            </a:r>
            <a:r>
              <a:rPr lang="en-US" sz="1865">
                <a:latin typeface="Arial" panose="020B0604020202020204" pitchFamily="34" charset="0"/>
                <a:cs typeface="Arial" panose="020B0604020202020204" pitchFamily="34" charset="0"/>
              </a:rPr>
              <a:t>.”</a:t>
            </a:r>
          </a:p>
          <a:p>
            <a:pPr marL="0" marR="0" lvl="0" indent="0" algn="l" defTabSz="412369" eaLnBrk="1" fontAlgn="auto" latinLnBrk="0" hangingPunct="1">
              <a:lnSpc>
                <a:spcPct val="100000"/>
              </a:lnSpc>
              <a:spcBef>
                <a:spcPts val="2948"/>
              </a:spcBef>
              <a:spcAft>
                <a:spcPts val="0"/>
              </a:spcAft>
              <a:buClrTx/>
              <a:buSzPct val="125000"/>
              <a:buFontTx/>
              <a:buNone/>
              <a:tabLst/>
              <a:defRPr/>
            </a:pPr>
            <a:r>
              <a:rPr lang="en-US"/>
              <a:t>“</a:t>
            </a:r>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a:t>
            </a:r>
            <a:endParaRPr lang="en-US"/>
          </a:p>
        </p:txBody>
      </p:sp>
      <p:sp>
        <p:nvSpPr>
          <p:cNvPr id="16" name="Text Placeholder 21">
            <a:extLst>
              <a:ext uri="{FF2B5EF4-FFF2-40B4-BE49-F238E27FC236}">
                <a16:creationId xmlns:a16="http://schemas.microsoft.com/office/drawing/2014/main" id="{C0E420D4-D65E-BC42-9940-76CECB351EE3}"/>
              </a:ext>
            </a:extLst>
          </p:cNvPr>
          <p:cNvSpPr>
            <a:spLocks noGrp="1"/>
          </p:cNvSpPr>
          <p:nvPr>
            <p:ph type="body" sz="quarter" idx="22" hasCustomPrompt="1"/>
          </p:nvPr>
        </p:nvSpPr>
        <p:spPr>
          <a:xfrm>
            <a:off x="712207" y="4360688"/>
            <a:ext cx="3808877" cy="276508"/>
          </a:xfrm>
          <a:prstGeom prst="rect">
            <a:avLst/>
          </a:prstGeom>
        </p:spPr>
        <p:txBody>
          <a:bodyPr>
            <a:noAutofit/>
          </a:bodyPr>
          <a:lstStyle>
            <a:lvl1pPr marL="0" indent="0">
              <a:spcBef>
                <a:spcPts val="0"/>
              </a:spcBef>
              <a:buNone/>
              <a:defRPr sz="1865" b="1" i="0">
                <a:solidFill>
                  <a:srgbClr val="5F2A75"/>
                </a:solidFill>
                <a:latin typeface="Arial" panose="020B0604020202020204" pitchFamily="34" charset="0"/>
                <a:cs typeface="Arial" panose="020B0604020202020204" pitchFamily="34" charset="0"/>
              </a:defRPr>
            </a:lvl1pPr>
          </a:lstStyle>
          <a:p>
            <a:pPr lvl="0"/>
            <a:r>
              <a:rPr lang="en-US"/>
              <a:t>Headline</a:t>
            </a:r>
          </a:p>
        </p:txBody>
      </p:sp>
      <p:sp>
        <p:nvSpPr>
          <p:cNvPr id="17" name="Text Placeholder 21">
            <a:extLst>
              <a:ext uri="{FF2B5EF4-FFF2-40B4-BE49-F238E27FC236}">
                <a16:creationId xmlns:a16="http://schemas.microsoft.com/office/drawing/2014/main" id="{F1171F99-F467-B940-9F6E-7634456B8760}"/>
              </a:ext>
            </a:extLst>
          </p:cNvPr>
          <p:cNvSpPr>
            <a:spLocks noGrp="1"/>
          </p:cNvSpPr>
          <p:nvPr>
            <p:ph type="body" sz="quarter" idx="23" hasCustomPrompt="1"/>
          </p:nvPr>
        </p:nvSpPr>
        <p:spPr>
          <a:xfrm>
            <a:off x="712207" y="4772709"/>
            <a:ext cx="5402300" cy="1397505"/>
          </a:xfrm>
          <a:prstGeom prst="rect">
            <a:avLst/>
          </a:prstGeom>
        </p:spPr>
        <p:txBody>
          <a:bodyPr>
            <a:noAutofit/>
          </a:bodyPr>
          <a:lstStyle>
            <a:lvl1pPr marL="0" marR="0" indent="0" algn="l" defTabSz="412369" eaLnBrk="1" fontAlgn="auto" latinLnBrk="0" hangingPunct="1">
              <a:lnSpc>
                <a:spcPct val="100000"/>
              </a:lnSpc>
              <a:spcBef>
                <a:spcPts val="0"/>
              </a:spcBef>
              <a:spcAft>
                <a:spcPts val="0"/>
              </a:spcAft>
              <a:buClrTx/>
              <a:buSzPct val="125000"/>
              <a:buFontTx/>
              <a:buNone/>
              <a:tabLst/>
              <a:defRPr sz="1865" b="0" i="0">
                <a:solidFill>
                  <a:srgbClr val="564641"/>
                </a:solidFill>
                <a:latin typeface="Arial" panose="020B0604020202020204" pitchFamily="34" charset="0"/>
                <a:cs typeface="Arial" panose="020B0604020202020204" pitchFamily="34" charset="0"/>
              </a:defRPr>
            </a:lvl1pPr>
          </a:lstStyle>
          <a:p>
            <a:pPr lvl="0"/>
            <a:r>
              <a:rPr lang="en-US"/>
              <a:t>“</a:t>
            </a:r>
            <a:r>
              <a:rPr lang="en-US" err="1"/>
              <a:t>Lorum</a:t>
            </a:r>
            <a:r>
              <a:rPr lang="en-US"/>
              <a:t> ipsum sit </a:t>
            </a:r>
            <a:r>
              <a:rPr lang="en-US" err="1"/>
              <a:t>amet</a:t>
            </a:r>
            <a:r>
              <a:rPr lang="en-US"/>
              <a:t>, </a:t>
            </a:r>
            <a:r>
              <a:rPr lang="en-US" err="1"/>
              <a:t>consectetur</a:t>
            </a:r>
            <a:r>
              <a:rPr lang="en-US"/>
              <a:t> ad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consectetur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adipiscing</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elit</a:t>
            </a:r>
            <a:r>
              <a:rPr lang="en-US" sz="1865">
                <a:latin typeface="Arial" panose="020B0604020202020204" pitchFamily="34" charset="0"/>
                <a:cs typeface="Arial" panose="020B0604020202020204" pitchFamily="34" charset="0"/>
              </a:rPr>
              <a:t>, sed do </a:t>
            </a:r>
            <a:r>
              <a:rPr lang="en-US" sz="1865" err="1">
                <a:latin typeface="Arial" panose="020B0604020202020204" pitchFamily="34" charset="0"/>
                <a:cs typeface="Arial" panose="020B0604020202020204" pitchFamily="34" charset="0"/>
              </a:rPr>
              <a:t>eiusmod</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tempor</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incididunt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ut</a:t>
            </a:r>
            <a:r>
              <a:rPr lang="en-US" sz="1865">
                <a:latin typeface="Arial" panose="020B0604020202020204" pitchFamily="34" charset="0"/>
                <a:cs typeface="Arial" panose="020B0604020202020204" pitchFamily="34" charset="0"/>
              </a:rPr>
              <a:t> </a:t>
            </a:r>
            <a:r>
              <a:rPr lang="en-US" sz="1865" err="1">
                <a:latin typeface="Arial" panose="020B0604020202020204" pitchFamily="34" charset="0"/>
                <a:cs typeface="Arial" panose="020B0604020202020204" pitchFamily="34" charset="0"/>
              </a:rPr>
              <a:t>labore</a:t>
            </a:r>
            <a:r>
              <a:rPr lang="en-US" sz="1865">
                <a:latin typeface="Arial" panose="020B0604020202020204" pitchFamily="34" charset="0"/>
                <a:cs typeface="Arial" panose="020B0604020202020204" pitchFamily="34" charset="0"/>
              </a:rPr>
              <a:t> et dolore magna </a:t>
            </a:r>
            <a:r>
              <a:rPr lang="en-US" sz="1865" err="1">
                <a:latin typeface="Arial" panose="020B0604020202020204" pitchFamily="34" charset="0"/>
                <a:cs typeface="Arial" panose="020B0604020202020204" pitchFamily="34" charset="0"/>
              </a:rPr>
              <a:t>aliqua</a:t>
            </a:r>
            <a:r>
              <a:rPr lang="en-US" sz="1865">
                <a:latin typeface="Arial" panose="020B0604020202020204" pitchFamily="34" charset="0"/>
                <a:cs typeface="Arial" panose="020B0604020202020204" pitchFamily="34" charset="0"/>
              </a:rPr>
              <a:t>.”</a:t>
            </a:r>
          </a:p>
          <a:p>
            <a:pPr lvl="0"/>
            <a:endParaRPr lang="en-US" sz="1865">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189161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rmAutofit/>
          </a:bodyPr>
          <a:lstStyle/>
          <a:p>
            <a:r>
              <a:rPr lang="en-US"/>
              <a:t>Click to edit Master title style</a:t>
            </a:r>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306756" y="1314875"/>
            <a:ext cx="11619925" cy="39138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5765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a:prstGeom prst="rect">
            <a:avLst/>
          </a:prstGeo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77092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able/Graph">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1D606272-1996-0043-8DB1-D20D858FDDAD}"/>
              </a:ext>
            </a:extLst>
          </p:cNvPr>
          <p:cNvSpPr/>
          <p:nvPr userDrawn="1"/>
        </p:nvSpPr>
        <p:spPr>
          <a:xfrm>
            <a:off x="5576244" y="514805"/>
            <a:ext cx="1039512"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790901"/>
            <a:ext cx="10786309" cy="543481"/>
          </a:xfrm>
          <a:prstGeom prst="rect">
            <a:avLst/>
          </a:prstGeom>
        </p:spPr>
        <p:txBody>
          <a:bodyPr>
            <a:noAutofit/>
          </a:bodyPr>
          <a:lstStyle>
            <a:lvl1pPr marL="0" indent="0" algn="ctr">
              <a:buNone/>
              <a:defRPr sz="3197">
                <a:solidFill>
                  <a:srgbClr val="56464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1351643"/>
            <a:ext cx="10786309" cy="543481"/>
          </a:xfrm>
          <a:prstGeom prst="rect">
            <a:avLst/>
          </a:prstGeom>
        </p:spPr>
        <p:txBody>
          <a:bodyPr>
            <a:noAutofit/>
          </a:bodyPr>
          <a:lstStyle>
            <a:lvl1pPr marL="0" indent="0" algn="ctr">
              <a:buNone/>
              <a:defRPr sz="3197" b="0">
                <a:solidFill>
                  <a:schemeClr val="bg1">
                    <a:lumMod val="50000"/>
                  </a:schemeClr>
                </a:solidFill>
                <a:latin typeface="Rockwell" panose="02060603020205020403" pitchFamily="18" charset="77"/>
              </a:defRPr>
            </a:lvl1pPr>
          </a:lstStyle>
          <a:p>
            <a:pPr lvl="0"/>
            <a:r>
              <a:rPr lang="en-US"/>
              <a:t>The sub-headline goes here</a:t>
            </a:r>
          </a:p>
        </p:txBody>
      </p:sp>
      <p:sp>
        <p:nvSpPr>
          <p:cNvPr id="3" name="Table Placeholder 2">
            <a:extLst>
              <a:ext uri="{FF2B5EF4-FFF2-40B4-BE49-F238E27FC236}">
                <a16:creationId xmlns:a16="http://schemas.microsoft.com/office/drawing/2014/main" id="{14FA2F11-8D66-8A4C-A2C9-B9344E80CCC4}"/>
              </a:ext>
            </a:extLst>
          </p:cNvPr>
          <p:cNvSpPr>
            <a:spLocks noGrp="1"/>
          </p:cNvSpPr>
          <p:nvPr>
            <p:ph type="tbl" sz="quarter" idx="12"/>
          </p:nvPr>
        </p:nvSpPr>
        <p:spPr>
          <a:xfrm>
            <a:off x="712206" y="2082642"/>
            <a:ext cx="10786308" cy="4170205"/>
          </a:xfrm>
          <a:prstGeom prst="rect">
            <a:avLst/>
          </a:prstGeom>
        </p:spPr>
        <p:txBody>
          <a:bodyPr/>
          <a:lstStyle>
            <a:lvl1pPr marL="0" indent="0">
              <a:buNone/>
              <a:defRPr sz="1865">
                <a:latin typeface="+mn-lt"/>
              </a:defRPr>
            </a:lvl1pPr>
          </a:lstStyle>
          <a:p>
            <a:endParaRPr lang="en-US"/>
          </a:p>
        </p:txBody>
      </p:sp>
    </p:spTree>
    <p:extLst>
      <p:ext uri="{BB962C8B-B14F-4D97-AF65-F5344CB8AC3E}">
        <p14:creationId xmlns:p14="http://schemas.microsoft.com/office/powerpoint/2010/main" val="261288801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total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6CE70D-FC68-4054-A7DD-D9AA9E852D71}"/>
              </a:ext>
            </a:extLst>
          </p:cNvPr>
          <p:cNvSpPr/>
          <p:nvPr userDrawn="1"/>
        </p:nvSpPr>
        <p:spPr>
          <a:xfrm>
            <a:off x="1" y="6113335"/>
            <a:ext cx="12191999" cy="600932"/>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95154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no content &amp; blank)">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295794"/>
            <a:ext cx="10786309" cy="543481"/>
          </a:xfrm>
          <a:prstGeom prst="rect">
            <a:avLst/>
          </a:prstGeom>
        </p:spPr>
        <p:txBody>
          <a:bodyPr>
            <a:noAutofit/>
          </a:bodyPr>
          <a:lstStyle>
            <a:lvl1pPr marL="0" indent="0" algn="ctr">
              <a:buNone/>
              <a:defRPr sz="3197">
                <a:solidFill>
                  <a:schemeClr val="bg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881290"/>
            <a:ext cx="10786309" cy="543481"/>
          </a:xfrm>
          <a:prstGeom prst="rect">
            <a:avLst/>
          </a:prstGeom>
        </p:spPr>
        <p:txBody>
          <a:bodyPr>
            <a:noAutofit/>
          </a:bodyPr>
          <a:lstStyle>
            <a:lvl1pPr marL="0" indent="0" algn="ctr">
              <a:buNone/>
              <a:defRPr sz="3197" b="0">
                <a:solidFill>
                  <a:schemeClr val="bg1"/>
                </a:solidFill>
                <a:latin typeface="Rockwell" panose="02060603020205020403" pitchFamily="18" charset="77"/>
              </a:defRPr>
            </a:lvl1pPr>
          </a:lstStyle>
          <a:p>
            <a:pPr lvl="0"/>
            <a:r>
              <a:rPr lang="en-US"/>
              <a:t>The sub-headline goes here</a:t>
            </a:r>
          </a:p>
        </p:txBody>
      </p:sp>
      <p:sp>
        <p:nvSpPr>
          <p:cNvPr id="4" name="Rectangle 3">
            <a:extLst>
              <a:ext uri="{FF2B5EF4-FFF2-40B4-BE49-F238E27FC236}">
                <a16:creationId xmlns:a16="http://schemas.microsoft.com/office/drawing/2014/main" id="{638902BF-2BAB-4A6A-A067-4CEEE64D8138}"/>
              </a:ext>
            </a:extLst>
          </p:cNvPr>
          <p:cNvSpPr/>
          <p:nvPr userDrawn="1"/>
        </p:nvSpPr>
        <p:spPr>
          <a:xfrm>
            <a:off x="1" y="6113335"/>
            <a:ext cx="12191999" cy="600932"/>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539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no content)">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295794"/>
            <a:ext cx="10786309" cy="543481"/>
          </a:xfrm>
          <a:prstGeom prst="rect">
            <a:avLst/>
          </a:prstGeom>
        </p:spPr>
        <p:txBody>
          <a:bodyPr>
            <a:noAutofit/>
          </a:bodyPr>
          <a:lstStyle>
            <a:lvl1pPr marL="0" indent="0" algn="ctr">
              <a:buNone/>
              <a:defRPr sz="3197">
                <a:solidFill>
                  <a:schemeClr val="bg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881290"/>
            <a:ext cx="10786309" cy="543481"/>
          </a:xfrm>
          <a:prstGeom prst="rect">
            <a:avLst/>
          </a:prstGeom>
        </p:spPr>
        <p:txBody>
          <a:bodyPr>
            <a:noAutofit/>
          </a:bodyPr>
          <a:lstStyle>
            <a:lvl1pPr marL="0" indent="0" algn="ctr">
              <a:buNone/>
              <a:defRPr sz="3197" b="0">
                <a:solidFill>
                  <a:schemeClr val="bg1"/>
                </a:solidFill>
                <a:latin typeface="Rockwell" panose="02060603020205020403" pitchFamily="18" charset="77"/>
              </a:defRPr>
            </a:lvl1pPr>
          </a:lstStyle>
          <a:p>
            <a:pPr lvl="0"/>
            <a:r>
              <a:rPr lang="en-US"/>
              <a:t>The sub-headline goes here</a:t>
            </a:r>
          </a:p>
        </p:txBody>
      </p:sp>
    </p:spTree>
    <p:extLst>
      <p:ext uri="{BB962C8B-B14F-4D97-AF65-F5344CB8AC3E}">
        <p14:creationId xmlns:p14="http://schemas.microsoft.com/office/powerpoint/2010/main" val="1984552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3" name="Picture 2" descr="A group of people in a dark room&#10;&#10;Description automatically generated with medium confidence">
            <a:extLst>
              <a:ext uri="{FF2B5EF4-FFF2-40B4-BE49-F238E27FC236}">
                <a16:creationId xmlns:a16="http://schemas.microsoft.com/office/drawing/2014/main" id="{F2028B20-5A17-8940-B020-90B2AB9A97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6"/>
          <a:stretch/>
        </p:blipFill>
        <p:spPr>
          <a:xfrm>
            <a:off x="44605" y="0"/>
            <a:ext cx="12147396" cy="6941080"/>
          </a:xfrm>
          <a:prstGeom prst="rect">
            <a:avLst/>
          </a:prstGeom>
        </p:spPr>
      </p:pic>
      <p:sp>
        <p:nvSpPr>
          <p:cNvPr id="33" name="Title 1"/>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35" name="Subtitle 2"/>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8" name="TextBox 7">
            <a:extLst>
              <a:ext uri="{FF2B5EF4-FFF2-40B4-BE49-F238E27FC236}">
                <a16:creationId xmlns:a16="http://schemas.microsoft.com/office/drawing/2014/main" id="{2E83943D-C1EA-764C-8580-BB8FE758A8A2}"/>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19029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25000"/>
            <a:lumOff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349A6-1C11-414C-B718-9943FBC6ED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2"/>
          <a:stretch/>
        </p:blipFill>
        <p:spPr>
          <a:xfrm flipH="1">
            <a:off x="1" y="-10516"/>
            <a:ext cx="12192001" cy="6868392"/>
          </a:xfrm>
          <a:prstGeom prst="rect">
            <a:avLst/>
          </a:prstGeom>
        </p:spPr>
      </p:pic>
      <p:sp>
        <p:nvSpPr>
          <p:cNvPr id="33" name="Title 1"/>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35" name="Subtitle 2"/>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16" name="Picture 15">
            <a:extLst>
              <a:ext uri="{FF2B5EF4-FFF2-40B4-BE49-F238E27FC236}">
                <a16:creationId xmlns:a16="http://schemas.microsoft.com/office/drawing/2014/main" id="{CC72F4A5-3C29-C746-9C67-CECDA576D3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11" name="TextBox 10">
            <a:extLst>
              <a:ext uri="{FF2B5EF4-FFF2-40B4-BE49-F238E27FC236}">
                <a16:creationId xmlns:a16="http://schemas.microsoft.com/office/drawing/2014/main" id="{90043F64-C00E-CE4A-AD10-39C1275B4556}"/>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5780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176B4A-DDBA-FD40-A6B1-F72EDC86B0D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327467" cy="6933248"/>
          </a:xfrm>
          <a:prstGeom prst="rect">
            <a:avLst/>
          </a:prstGeom>
        </p:spPr>
      </p:pic>
      <p:sp>
        <p:nvSpPr>
          <p:cNvPr id="12" name="Rectangle 11">
            <a:extLst>
              <a:ext uri="{FF2B5EF4-FFF2-40B4-BE49-F238E27FC236}">
                <a16:creationId xmlns:a16="http://schemas.microsoft.com/office/drawing/2014/main" id="{F6B0E1D0-4211-9743-A0E6-2C081E2E6805}"/>
              </a:ext>
            </a:extLst>
          </p:cNvPr>
          <p:cNvSpPr/>
          <p:nvPr/>
        </p:nvSpPr>
        <p:spPr>
          <a:xfrm rot="5400000">
            <a:off x="3100811" y="-3100809"/>
            <a:ext cx="6133101" cy="12334717"/>
          </a:xfrm>
          <a:prstGeom prst="rect">
            <a:avLst/>
          </a:prstGeom>
          <a:gradFill>
            <a:gsLst>
              <a:gs pos="72000">
                <a:srgbClr val="000000">
                  <a:alpha val="78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6" name="Title 1">
            <a:extLst>
              <a:ext uri="{FF2B5EF4-FFF2-40B4-BE49-F238E27FC236}">
                <a16:creationId xmlns:a16="http://schemas.microsoft.com/office/drawing/2014/main" id="{ED78FB04-3F99-A543-938C-C1AA76980FDB}"/>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18" name="Subtitle 2">
            <a:extLst>
              <a:ext uri="{FF2B5EF4-FFF2-40B4-BE49-F238E27FC236}">
                <a16:creationId xmlns:a16="http://schemas.microsoft.com/office/drawing/2014/main" id="{8FE1A560-5082-DA4A-8806-71C2CCB66225}"/>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21" name="Picture 20">
            <a:extLst>
              <a:ext uri="{FF2B5EF4-FFF2-40B4-BE49-F238E27FC236}">
                <a16:creationId xmlns:a16="http://schemas.microsoft.com/office/drawing/2014/main" id="{9BB77FD8-3CD0-8D45-A2B9-F382942601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9" name="TextBox 8">
            <a:extLst>
              <a:ext uri="{FF2B5EF4-FFF2-40B4-BE49-F238E27FC236}">
                <a16:creationId xmlns:a16="http://schemas.microsoft.com/office/drawing/2014/main" id="{E210B6FF-FB14-7544-A0E9-04937CA81D09}"/>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chemeClr val="bg1"/>
                </a:solidFill>
                <a:effectLst/>
                <a:latin typeface="Arial" panose="020B0604020202020204" pitchFamily="34" charset="0"/>
                <a:cs typeface="Arial" panose="020B0604020202020204" pitchFamily="34" charset="0"/>
              </a:rPr>
              <a:t>Insight Proprietary &amp; Confidential.</a:t>
            </a:r>
            <a:r>
              <a:rPr lang="en-US" sz="800" b="0" i="1" baseline="0">
                <a:solidFill>
                  <a:schemeClr val="bg1"/>
                </a:solidFill>
                <a:effectLst/>
                <a:latin typeface="Arial" panose="020B0604020202020204" pitchFamily="34" charset="0"/>
                <a:cs typeface="Arial" panose="020B0604020202020204" pitchFamily="34" charset="0"/>
              </a:rPr>
              <a:t> Do Not Copy or Distribute. </a:t>
            </a:r>
            <a:r>
              <a:rPr lang="en-US" sz="800" b="0" i="1" kern="1200">
                <a:solidFill>
                  <a:schemeClr val="bg1"/>
                </a:solidFill>
                <a:latin typeface="Arial" panose="020B0604020202020204" pitchFamily="34" charset="0"/>
                <a:ea typeface="+mn-ea"/>
                <a:cs typeface="Arial" panose="020B0604020202020204" pitchFamily="34" charset="0"/>
              </a:rPr>
              <a:t>© 2021 Insight Direct USA, Inc</a:t>
            </a:r>
            <a:r>
              <a:rPr lang="en-US" sz="800" b="0" i="1" baseline="0">
                <a:solidFill>
                  <a:schemeClr val="bg1"/>
                </a:solidFill>
                <a:effectLst/>
                <a:latin typeface="Arial" panose="020B0604020202020204" pitchFamily="34" charset="0"/>
                <a:cs typeface="Arial" panose="020B0604020202020204" pitchFamily="34" charset="0"/>
              </a:rPr>
              <a:t>. All Rights Reserved.</a:t>
            </a:r>
            <a:endParaRPr lang="en-US" sz="800" b="0" i="1">
              <a:solidFill>
                <a:schemeClr val="bg1"/>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B41B08B-A3D2-B74A-994A-9E91E74F5682}"/>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chemeClr val="bg1"/>
                </a:solidFill>
                <a:latin typeface="Arial Regular"/>
                <a:cs typeface="Verdana"/>
              </a:rPr>
              <a:t>‹#›</a:t>
            </a:fld>
            <a:endParaRPr lang="en-US" sz="1200" b="0" i="0" err="1">
              <a:solidFill>
                <a:schemeClr val="bg1"/>
              </a:solidFill>
              <a:latin typeface="Arial Regular"/>
              <a:cs typeface="Verdana"/>
            </a:endParaRPr>
          </a:p>
        </p:txBody>
      </p:sp>
    </p:spTree>
    <p:extLst>
      <p:ext uri="{BB962C8B-B14F-4D97-AF65-F5344CB8AC3E}">
        <p14:creationId xmlns:p14="http://schemas.microsoft.com/office/powerpoint/2010/main" val="1915044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copy">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295794"/>
            <a:ext cx="10786309" cy="543481"/>
          </a:xfrm>
          <a:prstGeom prst="rect">
            <a:avLst/>
          </a:prstGeom>
        </p:spPr>
        <p:txBody>
          <a:bodyPr>
            <a:noAutofit/>
          </a:bodyPr>
          <a:lstStyle>
            <a:lvl1pPr marL="0" indent="0" algn="ctr">
              <a:buNone/>
              <a:defRPr sz="3197">
                <a:solidFill>
                  <a:schemeClr val="bg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881290"/>
            <a:ext cx="10786309" cy="543481"/>
          </a:xfrm>
          <a:prstGeom prst="rect">
            <a:avLst/>
          </a:prstGeom>
        </p:spPr>
        <p:txBody>
          <a:bodyPr>
            <a:noAutofit/>
          </a:bodyPr>
          <a:lstStyle>
            <a:lvl1pPr marL="0" indent="0" algn="ctr">
              <a:buNone/>
              <a:defRPr sz="3197" b="0">
                <a:solidFill>
                  <a:schemeClr val="bg1"/>
                </a:solidFill>
                <a:latin typeface="Rockwell" panose="02060603020205020403" pitchFamily="18" charset="77"/>
              </a:defRPr>
            </a:lvl1pPr>
          </a:lstStyle>
          <a:p>
            <a:pPr lvl="0"/>
            <a:r>
              <a:rPr lang="en-US"/>
              <a:t>The sub-headline goes here</a:t>
            </a:r>
          </a:p>
        </p:txBody>
      </p:sp>
      <p:sp>
        <p:nvSpPr>
          <p:cNvPr id="3" name="Text Placeholder 2">
            <a:extLst>
              <a:ext uri="{FF2B5EF4-FFF2-40B4-BE49-F238E27FC236}">
                <a16:creationId xmlns:a16="http://schemas.microsoft.com/office/drawing/2014/main" id="{D94D55C3-C1D8-B94E-81D6-25618DDDCAF3}"/>
              </a:ext>
            </a:extLst>
          </p:cNvPr>
          <p:cNvSpPr>
            <a:spLocks noGrp="1"/>
          </p:cNvSpPr>
          <p:nvPr>
            <p:ph type="body" sz="quarter" idx="13"/>
          </p:nvPr>
        </p:nvSpPr>
        <p:spPr>
          <a:xfrm>
            <a:off x="712207" y="1534832"/>
            <a:ext cx="10786533" cy="4688389"/>
          </a:xfrm>
          <a:prstGeom prst="rect">
            <a:avLst/>
          </a:prstGeom>
        </p:spPr>
        <p:txBody>
          <a:bodyPr/>
          <a:lstStyle>
            <a:lvl1pPr>
              <a:defRPr sz="2664">
                <a:solidFill>
                  <a:schemeClr val="bg1"/>
                </a:solidFill>
                <a:latin typeface="Arial" panose="020B0604020202020204" pitchFamily="34" charset="0"/>
                <a:cs typeface="Arial" panose="020B0604020202020204" pitchFamily="34" charset="0"/>
              </a:defRPr>
            </a:lvl1pPr>
            <a:lvl2pPr>
              <a:spcBef>
                <a:spcPts val="667"/>
              </a:spcBef>
              <a:defRPr sz="2397">
                <a:solidFill>
                  <a:schemeClr val="bg1"/>
                </a:solidFill>
                <a:latin typeface="Arial" panose="020B0604020202020204" pitchFamily="34" charset="0"/>
                <a:cs typeface="Arial" panose="020B0604020202020204" pitchFamily="34" charset="0"/>
              </a:defRPr>
            </a:lvl2pPr>
            <a:lvl3pPr>
              <a:spcBef>
                <a:spcPts val="667"/>
              </a:spcBef>
              <a:defRPr sz="2132">
                <a:solidFill>
                  <a:schemeClr val="bg1"/>
                </a:solidFill>
                <a:latin typeface="Arial" panose="020B0604020202020204" pitchFamily="34" charset="0"/>
                <a:cs typeface="Arial" panose="020B0604020202020204" pitchFamily="34" charset="0"/>
              </a:defRPr>
            </a:lvl3pPr>
            <a:lvl4pPr>
              <a:spcBef>
                <a:spcPts val="667"/>
              </a:spcBef>
              <a:defRPr sz="1865">
                <a:solidFill>
                  <a:schemeClr val="bg1"/>
                </a:solidFill>
                <a:latin typeface="Arial" panose="020B0604020202020204" pitchFamily="34" charset="0"/>
                <a:cs typeface="Arial" panose="020B0604020202020204" pitchFamily="34" charset="0"/>
              </a:defRPr>
            </a:lvl4pPr>
            <a:lvl5pPr>
              <a:spcBef>
                <a:spcPts val="667"/>
              </a:spcBef>
              <a:defRPr sz="1599">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572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no content)">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295794"/>
            <a:ext cx="10786309" cy="543481"/>
          </a:xfrm>
          <a:prstGeom prst="rect">
            <a:avLst/>
          </a:prstGeom>
        </p:spPr>
        <p:txBody>
          <a:bodyPr>
            <a:noAutofit/>
          </a:bodyPr>
          <a:lstStyle>
            <a:lvl1pPr marL="0" indent="0" algn="ctr">
              <a:buNone/>
              <a:defRPr sz="3197">
                <a:solidFill>
                  <a:schemeClr val="bg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881290"/>
            <a:ext cx="10786309" cy="543481"/>
          </a:xfrm>
          <a:prstGeom prst="rect">
            <a:avLst/>
          </a:prstGeom>
        </p:spPr>
        <p:txBody>
          <a:bodyPr>
            <a:noAutofit/>
          </a:bodyPr>
          <a:lstStyle>
            <a:lvl1pPr marL="0" indent="0" algn="ctr">
              <a:buNone/>
              <a:defRPr sz="3197" b="0">
                <a:solidFill>
                  <a:schemeClr val="bg1"/>
                </a:solidFill>
                <a:latin typeface="Rockwell" panose="02060603020205020403" pitchFamily="18" charset="77"/>
              </a:defRPr>
            </a:lvl1pPr>
          </a:lstStyle>
          <a:p>
            <a:pPr lvl="0"/>
            <a:r>
              <a:rPr lang="en-US"/>
              <a:t>The sub-headline goes here</a:t>
            </a:r>
          </a:p>
        </p:txBody>
      </p:sp>
    </p:spTree>
    <p:extLst>
      <p:ext uri="{BB962C8B-B14F-4D97-AF65-F5344CB8AC3E}">
        <p14:creationId xmlns:p14="http://schemas.microsoft.com/office/powerpoint/2010/main" val="1784606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no content &amp; blank)">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B7FC8A4-7728-BD44-BDC7-74089EAEC044}"/>
              </a:ext>
            </a:extLst>
          </p:cNvPr>
          <p:cNvSpPr>
            <a:spLocks noGrp="1"/>
          </p:cNvSpPr>
          <p:nvPr>
            <p:ph type="body" sz="quarter" idx="10" hasCustomPrompt="1"/>
          </p:nvPr>
        </p:nvSpPr>
        <p:spPr>
          <a:xfrm>
            <a:off x="712207" y="295794"/>
            <a:ext cx="10786309" cy="543481"/>
          </a:xfrm>
          <a:prstGeom prst="rect">
            <a:avLst/>
          </a:prstGeom>
        </p:spPr>
        <p:txBody>
          <a:bodyPr>
            <a:noAutofit/>
          </a:bodyPr>
          <a:lstStyle>
            <a:lvl1pPr marL="0" indent="0" algn="ctr">
              <a:buNone/>
              <a:defRPr sz="3197">
                <a:solidFill>
                  <a:schemeClr val="bg1"/>
                </a:solidFill>
                <a:latin typeface="Rockwell" panose="02060603020205020403" pitchFamily="18" charset="77"/>
              </a:defRPr>
            </a:lvl1pPr>
          </a:lstStyle>
          <a:p>
            <a:pPr lvl="0"/>
            <a:r>
              <a:rPr lang="en-US"/>
              <a:t>The headline goes here</a:t>
            </a:r>
          </a:p>
        </p:txBody>
      </p:sp>
      <p:sp>
        <p:nvSpPr>
          <p:cNvPr id="21" name="Text Placeholder 2">
            <a:extLst>
              <a:ext uri="{FF2B5EF4-FFF2-40B4-BE49-F238E27FC236}">
                <a16:creationId xmlns:a16="http://schemas.microsoft.com/office/drawing/2014/main" id="{8CC59D15-2243-1845-A571-2157174A79B6}"/>
              </a:ext>
            </a:extLst>
          </p:cNvPr>
          <p:cNvSpPr>
            <a:spLocks noGrp="1"/>
          </p:cNvSpPr>
          <p:nvPr>
            <p:ph type="body" sz="quarter" idx="11" hasCustomPrompt="1"/>
          </p:nvPr>
        </p:nvSpPr>
        <p:spPr>
          <a:xfrm>
            <a:off x="712207" y="881290"/>
            <a:ext cx="10786309" cy="543481"/>
          </a:xfrm>
          <a:prstGeom prst="rect">
            <a:avLst/>
          </a:prstGeom>
        </p:spPr>
        <p:txBody>
          <a:bodyPr>
            <a:noAutofit/>
          </a:bodyPr>
          <a:lstStyle>
            <a:lvl1pPr marL="0" indent="0" algn="ctr">
              <a:buNone/>
              <a:defRPr sz="3197" b="0">
                <a:solidFill>
                  <a:schemeClr val="bg1"/>
                </a:solidFill>
                <a:latin typeface="Rockwell" panose="02060603020205020403" pitchFamily="18" charset="77"/>
              </a:defRPr>
            </a:lvl1pPr>
          </a:lstStyle>
          <a:p>
            <a:pPr lvl="0"/>
            <a:r>
              <a:rPr lang="en-US"/>
              <a:t>The sub-headline goes here</a:t>
            </a:r>
          </a:p>
        </p:txBody>
      </p:sp>
      <p:sp>
        <p:nvSpPr>
          <p:cNvPr id="4" name="Rectangle 3">
            <a:extLst>
              <a:ext uri="{FF2B5EF4-FFF2-40B4-BE49-F238E27FC236}">
                <a16:creationId xmlns:a16="http://schemas.microsoft.com/office/drawing/2014/main" id="{638902BF-2BAB-4A6A-A067-4CEEE64D8138}"/>
              </a:ext>
            </a:extLst>
          </p:cNvPr>
          <p:cNvSpPr/>
          <p:nvPr userDrawn="1"/>
        </p:nvSpPr>
        <p:spPr>
          <a:xfrm>
            <a:off x="1" y="6113335"/>
            <a:ext cx="12191999" cy="600932"/>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686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176B4A-DDBA-FD40-A6B1-F72EDC86B0D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0" y="0"/>
            <a:ext cx="12327467" cy="6933248"/>
          </a:xfrm>
          <a:prstGeom prst="rect">
            <a:avLst/>
          </a:prstGeom>
        </p:spPr>
      </p:pic>
      <p:sp>
        <p:nvSpPr>
          <p:cNvPr id="12" name="Rectangle 11">
            <a:extLst>
              <a:ext uri="{FF2B5EF4-FFF2-40B4-BE49-F238E27FC236}">
                <a16:creationId xmlns:a16="http://schemas.microsoft.com/office/drawing/2014/main" id="{F6B0E1D0-4211-9743-A0E6-2C081E2E6805}"/>
              </a:ext>
            </a:extLst>
          </p:cNvPr>
          <p:cNvSpPr/>
          <p:nvPr userDrawn="1"/>
        </p:nvSpPr>
        <p:spPr>
          <a:xfrm rot="5400000">
            <a:off x="3100811" y="-3100809"/>
            <a:ext cx="6133101" cy="12334717"/>
          </a:xfrm>
          <a:prstGeom prst="rect">
            <a:avLst/>
          </a:prstGeom>
          <a:gradFill>
            <a:gsLst>
              <a:gs pos="72000">
                <a:srgbClr val="000000">
                  <a:alpha val="78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6" name="Title 1">
            <a:extLst>
              <a:ext uri="{FF2B5EF4-FFF2-40B4-BE49-F238E27FC236}">
                <a16:creationId xmlns:a16="http://schemas.microsoft.com/office/drawing/2014/main" id="{ED78FB04-3F99-A543-938C-C1AA76980FDB}"/>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18" name="Subtitle 2">
            <a:extLst>
              <a:ext uri="{FF2B5EF4-FFF2-40B4-BE49-F238E27FC236}">
                <a16:creationId xmlns:a16="http://schemas.microsoft.com/office/drawing/2014/main" id="{8FE1A560-5082-DA4A-8806-71C2CCB66225}"/>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21" name="Picture 20">
            <a:extLst>
              <a:ext uri="{FF2B5EF4-FFF2-40B4-BE49-F238E27FC236}">
                <a16:creationId xmlns:a16="http://schemas.microsoft.com/office/drawing/2014/main" id="{9BB77FD8-3CD0-8D45-A2B9-F382942601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9" name="TextBox 8">
            <a:extLst>
              <a:ext uri="{FF2B5EF4-FFF2-40B4-BE49-F238E27FC236}">
                <a16:creationId xmlns:a16="http://schemas.microsoft.com/office/drawing/2014/main" id="{E210B6FF-FB14-7544-A0E9-04937CA81D09}"/>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chemeClr val="bg1"/>
                </a:solidFill>
                <a:effectLst/>
                <a:latin typeface="Arial" panose="020B0604020202020204" pitchFamily="34" charset="0"/>
                <a:cs typeface="Arial" panose="020B0604020202020204" pitchFamily="34" charset="0"/>
              </a:rPr>
              <a:t>Insight Proprietary &amp; Confidential.</a:t>
            </a:r>
            <a:r>
              <a:rPr lang="en-US" sz="800" b="0" i="1" baseline="0">
                <a:solidFill>
                  <a:schemeClr val="bg1"/>
                </a:solidFill>
                <a:effectLst/>
                <a:latin typeface="Arial" panose="020B0604020202020204" pitchFamily="34" charset="0"/>
                <a:cs typeface="Arial" panose="020B0604020202020204" pitchFamily="34" charset="0"/>
              </a:rPr>
              <a:t> Do Not Copy or Distribute. </a:t>
            </a:r>
            <a:r>
              <a:rPr lang="en-US" sz="800" b="0" i="1" kern="1200">
                <a:solidFill>
                  <a:schemeClr val="bg1"/>
                </a:solidFill>
                <a:latin typeface="Arial" panose="020B0604020202020204" pitchFamily="34" charset="0"/>
                <a:ea typeface="+mn-ea"/>
                <a:cs typeface="Arial" panose="020B0604020202020204" pitchFamily="34" charset="0"/>
              </a:rPr>
              <a:t>© 2021 Insight Direct USA, Inc</a:t>
            </a:r>
            <a:r>
              <a:rPr lang="en-US" sz="800" b="0" i="1" baseline="0">
                <a:solidFill>
                  <a:schemeClr val="bg1"/>
                </a:solidFill>
                <a:effectLst/>
                <a:latin typeface="Arial" panose="020B0604020202020204" pitchFamily="34" charset="0"/>
                <a:cs typeface="Arial" panose="020B0604020202020204" pitchFamily="34" charset="0"/>
              </a:rPr>
              <a:t>. All Rights Reserved.</a:t>
            </a:r>
            <a:endParaRPr lang="en-US" sz="800" b="0" i="1">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52723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3ECA94-8A7A-3449-A6BB-7EA514BAA39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7059"/>
          </a:xfrm>
          <a:prstGeom prst="rect">
            <a:avLst/>
          </a:prstGeom>
        </p:spPr>
      </p:pic>
      <p:sp>
        <p:nvSpPr>
          <p:cNvPr id="15" name="Rectangle 14">
            <a:extLst>
              <a:ext uri="{FF2B5EF4-FFF2-40B4-BE49-F238E27FC236}">
                <a16:creationId xmlns:a16="http://schemas.microsoft.com/office/drawing/2014/main" id="{43A6B8AC-C644-6743-8BF3-42AD6F7BCD52}"/>
              </a:ext>
            </a:extLst>
          </p:cNvPr>
          <p:cNvSpPr/>
          <p:nvPr userDrawn="1"/>
        </p:nvSpPr>
        <p:spPr>
          <a:xfrm rot="5400000">
            <a:off x="3158067" y="-3158065"/>
            <a:ext cx="5875872" cy="12191999"/>
          </a:xfrm>
          <a:prstGeom prst="rect">
            <a:avLst/>
          </a:prstGeom>
          <a:gradFill>
            <a:gsLst>
              <a:gs pos="72000">
                <a:srgbClr val="000000">
                  <a:alpha val="62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21" name="Rectangle 20">
            <a:extLst>
              <a:ext uri="{FF2B5EF4-FFF2-40B4-BE49-F238E27FC236}">
                <a16:creationId xmlns:a16="http://schemas.microsoft.com/office/drawing/2014/main" id="{0787692A-C003-7D48-BB47-4681D5ACA89A}"/>
              </a:ext>
            </a:extLst>
          </p:cNvPr>
          <p:cNvSpPr/>
          <p:nvPr userDrawn="1"/>
        </p:nvSpPr>
        <p:spPr>
          <a:xfrm>
            <a:off x="-2" y="1"/>
            <a:ext cx="12192001" cy="6858000"/>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0" i="0">
              <a:latin typeface="Arial" panose="020B0604020202020204" pitchFamily="34" charset="0"/>
            </a:endParaRPr>
          </a:p>
        </p:txBody>
      </p:sp>
      <p:sp>
        <p:nvSpPr>
          <p:cNvPr id="25" name="Title 1">
            <a:extLst>
              <a:ext uri="{FF2B5EF4-FFF2-40B4-BE49-F238E27FC236}">
                <a16:creationId xmlns:a16="http://schemas.microsoft.com/office/drawing/2014/main" id="{C9BA8031-2552-7341-9573-5DE583084114}"/>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6" name="Subtitle 2">
            <a:extLst>
              <a:ext uri="{FF2B5EF4-FFF2-40B4-BE49-F238E27FC236}">
                <a16:creationId xmlns:a16="http://schemas.microsoft.com/office/drawing/2014/main" id="{D3242FB6-BB3E-1345-8613-74604B6DBB08}"/>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27" name="Picture 26">
            <a:extLst>
              <a:ext uri="{FF2B5EF4-FFF2-40B4-BE49-F238E27FC236}">
                <a16:creationId xmlns:a16="http://schemas.microsoft.com/office/drawing/2014/main" id="{66358BED-D248-CF42-8033-058D9BE604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94941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descr="A picture containing ceiling, station, platform, computer&#10;&#10;Description automatically generated">
            <a:extLst>
              <a:ext uri="{FF2B5EF4-FFF2-40B4-BE49-F238E27FC236}">
                <a16:creationId xmlns:a16="http://schemas.microsoft.com/office/drawing/2014/main" id="{99A3B16B-3734-A74E-96C9-ECABEEF7D154}"/>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0" y="-1"/>
            <a:ext cx="12192000" cy="6970956"/>
          </a:xfrm>
          <a:prstGeom prst="rect">
            <a:avLst/>
          </a:prstGeom>
        </p:spPr>
      </p:pic>
      <p:sp>
        <p:nvSpPr>
          <p:cNvPr id="13" name="Rectangle 12">
            <a:extLst>
              <a:ext uri="{FF2B5EF4-FFF2-40B4-BE49-F238E27FC236}">
                <a16:creationId xmlns:a16="http://schemas.microsoft.com/office/drawing/2014/main" id="{6E80FFC9-245C-914C-8511-E1DE1E0C686B}"/>
              </a:ext>
            </a:extLst>
          </p:cNvPr>
          <p:cNvSpPr/>
          <p:nvPr userDrawn="1"/>
        </p:nvSpPr>
        <p:spPr>
          <a:xfrm rot="5400000">
            <a:off x="3506993" y="-3506993"/>
            <a:ext cx="5178017" cy="12192004"/>
          </a:xfrm>
          <a:prstGeom prst="rect">
            <a:avLst/>
          </a:prstGeom>
          <a:gradFill>
            <a:gsLst>
              <a:gs pos="72000">
                <a:srgbClr val="000000">
                  <a:alpha val="70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14" name="Picture 13">
            <a:extLst>
              <a:ext uri="{FF2B5EF4-FFF2-40B4-BE49-F238E27FC236}">
                <a16:creationId xmlns:a16="http://schemas.microsoft.com/office/drawing/2014/main" id="{7CA0CF08-2713-7547-8041-1061B683F61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20" name="Title 1">
            <a:extLst>
              <a:ext uri="{FF2B5EF4-FFF2-40B4-BE49-F238E27FC236}">
                <a16:creationId xmlns:a16="http://schemas.microsoft.com/office/drawing/2014/main" id="{B5C6EB38-CD97-F244-8926-2196D2A74B05}"/>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1" name="Subtitle 2">
            <a:extLst>
              <a:ext uri="{FF2B5EF4-FFF2-40B4-BE49-F238E27FC236}">
                <a16:creationId xmlns:a16="http://schemas.microsoft.com/office/drawing/2014/main" id="{A9A29DFE-8E21-8341-AB87-33FD98D4B04A}"/>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9" name="TextBox 8">
            <a:extLst>
              <a:ext uri="{FF2B5EF4-FFF2-40B4-BE49-F238E27FC236}">
                <a16:creationId xmlns:a16="http://schemas.microsoft.com/office/drawing/2014/main" id="{D23C2BE9-BCBF-DB48-A270-B980E018EBBE}"/>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56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2CFCA8-DCC7-6B49-8452-87A9E67F5E4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1"/>
            <a:ext cx="12192000" cy="6993468"/>
          </a:xfrm>
          <a:prstGeom prst="rect">
            <a:avLst/>
          </a:prstGeom>
        </p:spPr>
      </p:pic>
      <p:sp>
        <p:nvSpPr>
          <p:cNvPr id="16" name="Rectangle 15">
            <a:extLst>
              <a:ext uri="{FF2B5EF4-FFF2-40B4-BE49-F238E27FC236}">
                <a16:creationId xmlns:a16="http://schemas.microsoft.com/office/drawing/2014/main" id="{4D468027-1686-9041-A6B5-D875DFDC775F}"/>
              </a:ext>
            </a:extLst>
          </p:cNvPr>
          <p:cNvSpPr/>
          <p:nvPr userDrawn="1"/>
        </p:nvSpPr>
        <p:spPr>
          <a:xfrm rot="5400000">
            <a:off x="2531532" y="-2531533"/>
            <a:ext cx="7128939" cy="12192001"/>
          </a:xfrm>
          <a:prstGeom prst="rect">
            <a:avLst/>
          </a:prstGeom>
          <a:gradFill>
            <a:gsLst>
              <a:gs pos="72000">
                <a:srgbClr val="000000">
                  <a:alpha val="79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17" name="Picture 16">
            <a:extLst>
              <a:ext uri="{FF2B5EF4-FFF2-40B4-BE49-F238E27FC236}">
                <a16:creationId xmlns:a16="http://schemas.microsoft.com/office/drawing/2014/main" id="{A1602570-C842-3C47-B628-7E96ACBACB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2889" y="122515"/>
            <a:ext cx="2172940" cy="1118076"/>
          </a:xfrm>
          <a:prstGeom prst="rect">
            <a:avLst/>
          </a:prstGeom>
        </p:spPr>
      </p:pic>
      <p:sp>
        <p:nvSpPr>
          <p:cNvPr id="20" name="Title 1">
            <a:extLst>
              <a:ext uri="{FF2B5EF4-FFF2-40B4-BE49-F238E27FC236}">
                <a16:creationId xmlns:a16="http://schemas.microsoft.com/office/drawing/2014/main" id="{E55AB93D-0D94-8546-92BD-5010CE765015}"/>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1" name="Subtitle 2">
            <a:extLst>
              <a:ext uri="{FF2B5EF4-FFF2-40B4-BE49-F238E27FC236}">
                <a16:creationId xmlns:a16="http://schemas.microsoft.com/office/drawing/2014/main" id="{9853E1C7-8263-6645-A9AF-3A38B85E8EC5}"/>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2" name="TextBox 11">
            <a:extLst>
              <a:ext uri="{FF2B5EF4-FFF2-40B4-BE49-F238E27FC236}">
                <a16:creationId xmlns:a16="http://schemas.microsoft.com/office/drawing/2014/main" id="{4FCAC72F-3896-B248-AE1B-F29ADFC67FB0}"/>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8366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322982" y="2354661"/>
            <a:ext cx="11619924" cy="909867"/>
          </a:xfrm>
          <a:prstGeom prst="rect">
            <a:avLst/>
          </a:prstGeom>
        </p:spPr>
        <p:txBody>
          <a:bodyPr vert="horz" lIns="91440" tIns="45720" rIns="91440" bIns="45720" rtlCol="0" anchor="ctr">
            <a:noAutofit/>
          </a:bodyPr>
          <a:lstStyle/>
          <a:p>
            <a:r>
              <a:rPr lang="en-US"/>
              <a:t>Click to edit Master title style</a:t>
            </a:r>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2147455"/>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322981" y="3379899"/>
            <a:ext cx="11416184" cy="715496"/>
          </a:xfrm>
          <a:prstGeom prst="rect">
            <a:avLst/>
          </a:prstGeom>
        </p:spPr>
        <p:txBody>
          <a:bodyPr>
            <a:noAutofit/>
          </a:bodyPr>
          <a:lstStyle>
            <a:lvl1pPr marL="232828" indent="-232828" algn="l">
              <a:buFont typeface="Arial" panose="020B0604020202020204" pitchFamily="34" charset="0"/>
              <a:buChar char="•"/>
              <a:tabLst/>
              <a:defRPr sz="2133"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346314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A73F-3AD8-F843-A753-A8D57C16E66C}"/>
              </a:ext>
            </a:extLst>
          </p:cNvPr>
          <p:cNvSpPr/>
          <p:nvPr userDrawn="1"/>
        </p:nvSpPr>
        <p:spPr>
          <a:xfrm>
            <a:off x="0" y="2147455"/>
            <a:ext cx="12192000" cy="4752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322982" y="2354661"/>
            <a:ext cx="11619924" cy="909867"/>
          </a:xfrm>
          <a:prstGeom prst="rect">
            <a:avLst/>
          </a:prstGeom>
        </p:spPr>
        <p:txBody>
          <a:bodyPr vert="horz" lIns="91440" tIns="45720" rIns="91440" bIns="45720" rtlCol="0" anchor="ctr">
            <a:noAutofit/>
          </a:bodyPr>
          <a:lstStyle>
            <a:lvl1pPr>
              <a:defRPr>
                <a:solidFill>
                  <a:srgbClr val="726963"/>
                </a:solidFill>
              </a:defRPr>
            </a:lvl1pPr>
          </a:lstStyle>
          <a:p>
            <a:r>
              <a:rPr lang="en-US"/>
              <a:t>Click to edit Master title style</a:t>
            </a:r>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2147455"/>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322981" y="3379899"/>
            <a:ext cx="11416184" cy="715496"/>
          </a:xfrm>
          <a:prstGeom prst="rect">
            <a:avLst/>
          </a:prstGeom>
        </p:spPr>
        <p:txBody>
          <a:bodyPr>
            <a:noAutofit/>
          </a:bodyPr>
          <a:lstStyle>
            <a:lvl1pPr marL="232828" indent="-232828" algn="l">
              <a:buFont typeface="Arial" panose="020B0604020202020204" pitchFamily="34" charset="0"/>
              <a:buChar char="•"/>
              <a:tabLst/>
              <a:defRPr sz="2133" b="0" i="0">
                <a:solidFill>
                  <a:srgbClr val="352E28"/>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9A8FF389-6709-F74B-8E34-96E3DA7B5F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147" y="6102674"/>
            <a:ext cx="2052044" cy="752665"/>
          </a:xfrm>
          <a:prstGeom prst="rect">
            <a:avLst/>
          </a:prstGeom>
        </p:spPr>
      </p:pic>
      <p:sp>
        <p:nvSpPr>
          <p:cNvPr id="7" name="TextBox 6">
            <a:extLst>
              <a:ext uri="{FF2B5EF4-FFF2-40B4-BE49-F238E27FC236}">
                <a16:creationId xmlns:a16="http://schemas.microsoft.com/office/drawing/2014/main" id="{7606DB0F-6980-5540-9E09-E8D830CB4FAC}"/>
              </a:ext>
            </a:extLst>
          </p:cNvPr>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55571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33867" y="156386"/>
            <a:ext cx="12158133" cy="670161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23" name="TextBox 22">
            <a:extLst>
              <a:ext uri="{FF2B5EF4-FFF2-40B4-BE49-F238E27FC236}">
                <a16:creationId xmlns:a16="http://schemas.microsoft.com/office/drawing/2014/main" id="{4C5CB1EC-605B-5445-8767-22090006E0AC}"/>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95938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93ECA94-8A7A-3449-A6BB-7EA514BAA39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0" y="0"/>
            <a:ext cx="12192000" cy="6857059"/>
          </a:xfrm>
          <a:prstGeom prst="rect">
            <a:avLst/>
          </a:prstGeom>
        </p:spPr>
      </p:pic>
      <p:sp>
        <p:nvSpPr>
          <p:cNvPr id="15" name="Rectangle 14">
            <a:extLst>
              <a:ext uri="{FF2B5EF4-FFF2-40B4-BE49-F238E27FC236}">
                <a16:creationId xmlns:a16="http://schemas.microsoft.com/office/drawing/2014/main" id="{43A6B8AC-C644-6743-8BF3-42AD6F7BCD52}"/>
              </a:ext>
            </a:extLst>
          </p:cNvPr>
          <p:cNvSpPr/>
          <p:nvPr/>
        </p:nvSpPr>
        <p:spPr>
          <a:xfrm rot="5400000">
            <a:off x="3158067" y="-3158065"/>
            <a:ext cx="5875872" cy="12191999"/>
          </a:xfrm>
          <a:prstGeom prst="rect">
            <a:avLst/>
          </a:prstGeom>
          <a:gradFill>
            <a:gsLst>
              <a:gs pos="72000">
                <a:srgbClr val="000000">
                  <a:alpha val="62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21" name="Rectangle 20">
            <a:extLst>
              <a:ext uri="{FF2B5EF4-FFF2-40B4-BE49-F238E27FC236}">
                <a16:creationId xmlns:a16="http://schemas.microsoft.com/office/drawing/2014/main" id="{0787692A-C003-7D48-BB47-4681D5ACA89A}"/>
              </a:ext>
            </a:extLst>
          </p:cNvPr>
          <p:cNvSpPr/>
          <p:nvPr/>
        </p:nvSpPr>
        <p:spPr>
          <a:xfrm>
            <a:off x="-2" y="1"/>
            <a:ext cx="12192001" cy="6858000"/>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a:latin typeface="Arial" panose="020B0604020202020204" pitchFamily="34" charset="0"/>
            </a:endParaRPr>
          </a:p>
        </p:txBody>
      </p:sp>
      <p:sp>
        <p:nvSpPr>
          <p:cNvPr id="25" name="Title 1">
            <a:extLst>
              <a:ext uri="{FF2B5EF4-FFF2-40B4-BE49-F238E27FC236}">
                <a16:creationId xmlns:a16="http://schemas.microsoft.com/office/drawing/2014/main" id="{C9BA8031-2552-7341-9573-5DE583084114}"/>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6" name="Subtitle 2">
            <a:extLst>
              <a:ext uri="{FF2B5EF4-FFF2-40B4-BE49-F238E27FC236}">
                <a16:creationId xmlns:a16="http://schemas.microsoft.com/office/drawing/2014/main" id="{D3242FB6-BB3E-1345-8613-74604B6DBB08}"/>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27" name="Picture 26">
            <a:extLst>
              <a:ext uri="{FF2B5EF4-FFF2-40B4-BE49-F238E27FC236}">
                <a16:creationId xmlns:a16="http://schemas.microsoft.com/office/drawing/2014/main" id="{66358BED-D248-CF42-8033-058D9BE604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10" name="TextBox 9">
            <a:extLst>
              <a:ext uri="{FF2B5EF4-FFF2-40B4-BE49-F238E27FC236}">
                <a16:creationId xmlns:a16="http://schemas.microsoft.com/office/drawing/2014/main" id="{79680D73-6100-DA4B-949F-886504342A7C}"/>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D4365CC-F185-DD44-B30E-89AEA1322770}"/>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34804617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C16453-8780-D245-8976-93E6B00644C6}"/>
              </a:ext>
            </a:extLst>
          </p:cNvPr>
          <p:cNvSpPr/>
          <p:nvPr userDrawn="1"/>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pic>
        <p:nvPicPr>
          <p:cNvPr id="11" name="Picture 10">
            <a:extLst>
              <a:ext uri="{FF2B5EF4-FFF2-40B4-BE49-F238E27FC236}">
                <a16:creationId xmlns:a16="http://schemas.microsoft.com/office/drawing/2014/main" id="{40F7167F-D79D-ED4F-9158-F5F2865862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147" y="6102674"/>
            <a:ext cx="2052044" cy="752665"/>
          </a:xfrm>
          <a:prstGeom prst="rect">
            <a:avLst/>
          </a:prstGeom>
        </p:spPr>
      </p:pic>
      <p:sp>
        <p:nvSpPr>
          <p:cNvPr id="12" name="TextBox 11">
            <a:extLst>
              <a:ext uri="{FF2B5EF4-FFF2-40B4-BE49-F238E27FC236}">
                <a16:creationId xmlns:a16="http://schemas.microsoft.com/office/drawing/2014/main" id="{03086550-931F-4C46-B3A7-4BEE69DBED4F}"/>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90587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0" y="-27709"/>
            <a:ext cx="4572000" cy="6926471"/>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E117D36-4127-304E-A4D1-BB0E66BEB1CF}"/>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13362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F6D5B3-9144-2448-8F40-C9320F9F7276}"/>
              </a:ext>
            </a:extLst>
          </p:cNvPr>
          <p:cNvSpPr/>
          <p:nvPr userDrawn="1"/>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3B688E1-81B3-E44D-AF49-32CEF73E19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147" y="6102674"/>
            <a:ext cx="2052044" cy="752665"/>
          </a:xfrm>
          <a:prstGeom prst="rect">
            <a:avLst/>
          </a:prstGeom>
        </p:spPr>
      </p:pic>
      <p:pic>
        <p:nvPicPr>
          <p:cNvPr id="8" name="Picture 7" descr="A picture containing night, dark, light&#10;&#10;Description automatically generated">
            <a:extLst>
              <a:ext uri="{FF2B5EF4-FFF2-40B4-BE49-F238E27FC236}">
                <a16:creationId xmlns:a16="http://schemas.microsoft.com/office/drawing/2014/main" id="{4248E19C-F8EC-684C-85A0-046FDD2A54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20000" y="-27709"/>
            <a:ext cx="4572000" cy="6926471"/>
          </a:xfrm>
          <a:prstGeom prst="rect">
            <a:avLst/>
          </a:prstGeom>
        </p:spPr>
      </p:pic>
      <p:sp>
        <p:nvSpPr>
          <p:cNvPr id="13" name="Title Placeholder 1">
            <a:extLst>
              <a:ext uri="{FF2B5EF4-FFF2-40B4-BE49-F238E27FC236}">
                <a16:creationId xmlns:a16="http://schemas.microsoft.com/office/drawing/2014/main" id="{82C00AFC-9BB0-7E43-A790-B1159ED10449}"/>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14" name="Text Placeholder 2">
            <a:extLst>
              <a:ext uri="{FF2B5EF4-FFF2-40B4-BE49-F238E27FC236}">
                <a16:creationId xmlns:a16="http://schemas.microsoft.com/office/drawing/2014/main" id="{AC45091A-C143-E148-91A5-EE4060F3A320}"/>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6ED6A637-11F8-7F45-96AA-4AEA94BF28CC}"/>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18280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userDrawn="1"/>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06146" y="13452"/>
            <a:ext cx="4585855" cy="6878783"/>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0434A34D-B069-9045-B30B-3E5649C47B74}"/>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4233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3" name="Picture 2" descr="A picture containing laser, dark&#10;&#10;Description automatically generated">
            <a:extLst>
              <a:ext uri="{FF2B5EF4-FFF2-40B4-BE49-F238E27FC236}">
                <a16:creationId xmlns:a16="http://schemas.microsoft.com/office/drawing/2014/main" id="{EA595E00-08B0-BD43-B7EF-408C102F51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06146" y="13452"/>
            <a:ext cx="4585855" cy="6878783"/>
          </a:xfrm>
          <a:prstGeom prst="rect">
            <a:avLst/>
          </a:prstGeom>
        </p:spPr>
      </p:pic>
      <p:sp>
        <p:nvSpPr>
          <p:cNvPr id="11" name="Rectangle 10">
            <a:extLst>
              <a:ext uri="{FF2B5EF4-FFF2-40B4-BE49-F238E27FC236}">
                <a16:creationId xmlns:a16="http://schemas.microsoft.com/office/drawing/2014/main" id="{DDCE10DE-CB83-DA4B-9BD2-FEFD032DC526}"/>
              </a:ext>
            </a:extLst>
          </p:cNvPr>
          <p:cNvSpPr/>
          <p:nvPr userDrawn="1"/>
        </p:nvSpPr>
        <p:spPr>
          <a:xfrm>
            <a:off x="0" y="0"/>
            <a:ext cx="7620000" cy="6900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56D490A5-BB70-0E41-82FF-BC48224C97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147" y="6102674"/>
            <a:ext cx="2052044" cy="752665"/>
          </a:xfrm>
          <a:prstGeom prst="rect">
            <a:avLst/>
          </a:prstGeom>
        </p:spPr>
      </p:pic>
      <p:sp>
        <p:nvSpPr>
          <p:cNvPr id="13" name="Title Placeholder 1">
            <a:extLst>
              <a:ext uri="{FF2B5EF4-FFF2-40B4-BE49-F238E27FC236}">
                <a16:creationId xmlns:a16="http://schemas.microsoft.com/office/drawing/2014/main" id="{27D25A2C-F370-0E4E-9966-C0CAC8CD911C}"/>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solidFill>
                  <a:srgbClr val="726963"/>
                </a:solidFill>
              </a:defRPr>
            </a:lvl1pPr>
          </a:lstStyle>
          <a:p>
            <a:r>
              <a:rPr lang="en-US"/>
              <a:t>Click to edit Master title style</a:t>
            </a:r>
          </a:p>
        </p:txBody>
      </p:sp>
      <p:sp>
        <p:nvSpPr>
          <p:cNvPr id="14" name="Text Placeholder 2">
            <a:extLst>
              <a:ext uri="{FF2B5EF4-FFF2-40B4-BE49-F238E27FC236}">
                <a16:creationId xmlns:a16="http://schemas.microsoft.com/office/drawing/2014/main" id="{2BC0DE26-9A92-6D45-B4A1-99D3C6BDA5AF}"/>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solidFill>
                  <a:srgbClr val="352E28"/>
                </a:solidFill>
              </a:defRPr>
            </a:lvl1pPr>
            <a:lvl2pPr>
              <a:defRPr b="0" i="0">
                <a:solidFill>
                  <a:srgbClr val="352E28"/>
                </a:solidFill>
              </a:defRPr>
            </a:lvl2pPr>
            <a:lvl3pPr>
              <a:defRPr b="0" i="0">
                <a:solidFill>
                  <a:srgbClr val="352E28"/>
                </a:solidFill>
              </a:defRPr>
            </a:lvl3pPr>
            <a:lvl4pPr>
              <a:defRPr b="0" i="0">
                <a:solidFill>
                  <a:srgbClr val="352E28"/>
                </a:solidFill>
              </a:defRPr>
            </a:lvl4pPr>
            <a:lvl5pPr>
              <a:defRPr b="0" i="0">
                <a:solidFill>
                  <a:srgbClr val="352E2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84332813-F96B-2B40-9AD1-9D05620E35E3}"/>
              </a:ext>
            </a:extLst>
          </p:cNvPr>
          <p:cNvSpPr txBox="1"/>
          <p:nvPr userDrawn="1"/>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80638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F90778-E364-2D43-AFD5-901F21531C9C}"/>
              </a:ext>
            </a:extLst>
          </p:cNvPr>
          <p:cNvSpPr/>
          <p:nvPr userDrawn="1"/>
        </p:nvSpPr>
        <p:spPr>
          <a:xfrm>
            <a:off x="0" y="1216830"/>
            <a:ext cx="12192000" cy="47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0" i="0">
              <a:latin typeface="Arial" panose="020B0604020202020204" pitchFamily="34" charset="0"/>
            </a:endParaRPr>
          </a:p>
        </p:txBody>
      </p:sp>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306756" y="1494986"/>
            <a:ext cx="11619925" cy="3913892"/>
          </a:xfrm>
          <a:prstGeom prst="rect">
            <a:avLst/>
          </a:prstGeom>
        </p:spPr>
        <p:txBody>
          <a:bodyPr vert="horz" lIns="91440" tIns="45720" rIns="91440" bIns="45720" rtlCol="0">
            <a:noAutofit/>
          </a:bodyPr>
          <a:lstStyle>
            <a:lvl1pPr>
              <a:defRPr sz="2133"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1018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461889-1030-B642-8036-98A976D60A7C}"/>
              </a:ext>
            </a:extLst>
          </p:cNvPr>
          <p:cNvSpPr/>
          <p:nvPr userDrawn="1"/>
        </p:nvSpPr>
        <p:spPr>
          <a:xfrm>
            <a:off x="0" y="1216830"/>
            <a:ext cx="12192000" cy="5765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0" i="0">
              <a:latin typeface="Arial" panose="020B0604020202020204" pitchFamily="34" charset="0"/>
            </a:endParaRPr>
          </a:p>
        </p:txBody>
      </p:sp>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6" name="Text Placeholder 2">
            <a:extLst>
              <a:ext uri="{FF2B5EF4-FFF2-40B4-BE49-F238E27FC236}">
                <a16:creationId xmlns:a16="http://schemas.microsoft.com/office/drawing/2014/main" id="{443032D9-5C76-FD44-B205-9C6000E7212B}"/>
              </a:ext>
            </a:extLst>
          </p:cNvPr>
          <p:cNvSpPr>
            <a:spLocks noGrp="1"/>
          </p:cNvSpPr>
          <p:nvPr>
            <p:ph idx="1"/>
          </p:nvPr>
        </p:nvSpPr>
        <p:spPr>
          <a:xfrm>
            <a:off x="306756" y="1494986"/>
            <a:ext cx="11619925" cy="3913892"/>
          </a:xfrm>
          <a:prstGeom prst="rect">
            <a:avLst/>
          </a:prstGeom>
        </p:spPr>
        <p:txBody>
          <a:bodyPr vert="horz" lIns="91440" tIns="45720" rIns="91440" bIns="45720" rtlCol="0">
            <a:noAutofit/>
          </a:bodyPr>
          <a:lstStyle>
            <a:lvl1pPr>
              <a:defRPr sz="2133" b="0" i="0">
                <a:solidFill>
                  <a:srgbClr val="070807"/>
                </a:solidFill>
              </a:defRPr>
            </a:lvl1pPr>
            <a:lvl2pPr>
              <a:defRPr b="0" i="0">
                <a:solidFill>
                  <a:srgbClr val="070807"/>
                </a:solidFill>
              </a:defRPr>
            </a:lvl2pPr>
            <a:lvl3pPr>
              <a:defRPr b="0" i="0">
                <a:solidFill>
                  <a:srgbClr val="070807"/>
                </a:solidFill>
              </a:defRPr>
            </a:lvl3pPr>
            <a:lvl4pPr>
              <a:defRPr b="0" i="0">
                <a:solidFill>
                  <a:srgbClr val="070807"/>
                </a:solidFill>
              </a:defRPr>
            </a:lvl4pPr>
            <a:lvl5pPr>
              <a:defRPr b="0" i="0">
                <a:solidFill>
                  <a:srgbClr val="07080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819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090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total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6CE70D-FC68-4054-A7DD-D9AA9E852D71}"/>
              </a:ext>
            </a:extLst>
          </p:cNvPr>
          <p:cNvSpPr/>
          <p:nvPr userDrawn="1"/>
        </p:nvSpPr>
        <p:spPr>
          <a:xfrm>
            <a:off x="1" y="6113335"/>
            <a:ext cx="12191999" cy="600932"/>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5996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37AE94D-B384-487D-9423-8B4EA255F5EF}"/>
              </a:ext>
            </a:extLst>
          </p:cNvPr>
          <p:cNvSpPr>
            <a:spLocks noGrp="1"/>
          </p:cNvSpPr>
          <p:nvPr>
            <p:ph type="body" sz="quarter" idx="13" hasCustomPrompt="1"/>
          </p:nvPr>
        </p:nvSpPr>
        <p:spPr>
          <a:xfrm>
            <a:off x="838200" y="2267668"/>
            <a:ext cx="10515600" cy="1325563"/>
          </a:xfrm>
        </p:spPr>
        <p:txBody>
          <a:bodyPr anchor="ctr"/>
          <a:lstStyle>
            <a:lvl1pPr marL="0" indent="0" algn="ctr">
              <a:buNone/>
              <a:defRPr lang="en-US" sz="6000" b="0" kern="1200" dirty="0" smtClean="0">
                <a:solidFill>
                  <a:srgbClr val="714888"/>
                </a:solidFill>
                <a:latin typeface="Verdana" charset="0"/>
                <a:ea typeface="Verdana" charset="0"/>
                <a:cs typeface="Verdana" charset="0"/>
              </a:defRPr>
            </a:lvl1pPr>
          </a:lstStyle>
          <a:p>
            <a:pPr lvl="0"/>
            <a:r>
              <a:rPr lang="en-US"/>
              <a:t>TITLE HERE</a:t>
            </a:r>
          </a:p>
        </p:txBody>
      </p:sp>
      <p:sp>
        <p:nvSpPr>
          <p:cNvPr id="3" name="Date Placeholder 2"/>
          <p:cNvSpPr>
            <a:spLocks noGrp="1"/>
          </p:cNvSpPr>
          <p:nvPr>
            <p:ph type="dt" sz="half" idx="10"/>
          </p:nvPr>
        </p:nvSpPr>
        <p:spPr/>
        <p:txBody>
          <a:bodyPr/>
          <a:lstStyle/>
          <a:p>
            <a:fld id="{D85BEEF1-C55B-8044-9118-DF77E0D6FB1D}" type="datetimeFigureOut">
              <a:rPr lang="en-US" smtClean="0"/>
              <a:t>5/5/2023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A26DF6-34B9-AF44-B47D-B05D1FCC3C87}" type="slidenum">
              <a:rPr lang="en-US" smtClean="0"/>
              <a:t>‹#›</a:t>
            </a:fld>
            <a:endParaRPr lang="en-US"/>
          </a:p>
        </p:txBody>
      </p:sp>
    </p:spTree>
    <p:extLst>
      <p:ext uri="{BB962C8B-B14F-4D97-AF65-F5344CB8AC3E}">
        <p14:creationId xmlns:p14="http://schemas.microsoft.com/office/powerpoint/2010/main" val="342007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3" name="Picture 2" descr="A picture containing ceiling, station, platform, computer&#10;&#10;Description automatically generated">
            <a:extLst>
              <a:ext uri="{FF2B5EF4-FFF2-40B4-BE49-F238E27FC236}">
                <a16:creationId xmlns:a16="http://schemas.microsoft.com/office/drawing/2014/main" id="{99A3B16B-3734-A74E-96C9-ECABEEF7D154}"/>
              </a:ext>
            </a:extLst>
          </p:cNvPr>
          <p:cNvPicPr>
            <a:picLocks noChangeAspect="1"/>
          </p:cNvPicPr>
          <p:nvPr/>
        </p:nvPicPr>
        <p:blipFill rotWithShape="1">
          <a:blip r:embed="rId2" cstate="print">
            <a:alphaModFix/>
            <a:extLst>
              <a:ext uri="{28A0092B-C50C-407E-A947-70E740481C1C}">
                <a14:useLocalDpi xmlns:a14="http://schemas.microsoft.com/office/drawing/2010/main"/>
              </a:ext>
            </a:extLst>
          </a:blip>
          <a:srcRect/>
          <a:stretch/>
        </p:blipFill>
        <p:spPr>
          <a:xfrm>
            <a:off x="0" y="-1"/>
            <a:ext cx="12192000" cy="6970956"/>
          </a:xfrm>
          <a:prstGeom prst="rect">
            <a:avLst/>
          </a:prstGeom>
        </p:spPr>
      </p:pic>
      <p:sp>
        <p:nvSpPr>
          <p:cNvPr id="13" name="Rectangle 12">
            <a:extLst>
              <a:ext uri="{FF2B5EF4-FFF2-40B4-BE49-F238E27FC236}">
                <a16:creationId xmlns:a16="http://schemas.microsoft.com/office/drawing/2014/main" id="{6E80FFC9-245C-914C-8511-E1DE1E0C686B}"/>
              </a:ext>
            </a:extLst>
          </p:cNvPr>
          <p:cNvSpPr/>
          <p:nvPr/>
        </p:nvSpPr>
        <p:spPr>
          <a:xfrm rot="5400000">
            <a:off x="3506993" y="-3506993"/>
            <a:ext cx="5178017" cy="12192004"/>
          </a:xfrm>
          <a:prstGeom prst="rect">
            <a:avLst/>
          </a:prstGeom>
          <a:gradFill>
            <a:gsLst>
              <a:gs pos="72000">
                <a:srgbClr val="000000">
                  <a:alpha val="70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14" name="Picture 13">
            <a:extLst>
              <a:ext uri="{FF2B5EF4-FFF2-40B4-BE49-F238E27FC236}">
                <a16:creationId xmlns:a16="http://schemas.microsoft.com/office/drawing/2014/main" id="{7CA0CF08-2713-7547-8041-1061B683F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20" name="Title 1">
            <a:extLst>
              <a:ext uri="{FF2B5EF4-FFF2-40B4-BE49-F238E27FC236}">
                <a16:creationId xmlns:a16="http://schemas.microsoft.com/office/drawing/2014/main" id="{B5C6EB38-CD97-F244-8926-2196D2A74B05}"/>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1" name="Subtitle 2">
            <a:extLst>
              <a:ext uri="{FF2B5EF4-FFF2-40B4-BE49-F238E27FC236}">
                <a16:creationId xmlns:a16="http://schemas.microsoft.com/office/drawing/2014/main" id="{A9A29DFE-8E21-8341-AB87-33FD98D4B04A}"/>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9" name="TextBox 8">
            <a:extLst>
              <a:ext uri="{FF2B5EF4-FFF2-40B4-BE49-F238E27FC236}">
                <a16:creationId xmlns:a16="http://schemas.microsoft.com/office/drawing/2014/main" id="{D23C2BE9-BCBF-DB48-A270-B980E018EBBE}"/>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BAAA049-0044-AD41-8EF0-010B8024A128}"/>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4060141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9_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302329"/>
            <a:ext cx="10515600" cy="3874635"/>
          </a:xfrm>
        </p:spPr>
        <p:txBody>
          <a:bodyPr>
            <a:normAutofit/>
          </a:bodyPr>
          <a:lstStyle>
            <a:lvl1pPr>
              <a:spcBef>
                <a:spcPts val="1200"/>
              </a:spcBef>
              <a:defRPr sz="3200">
                <a:solidFill>
                  <a:srgbClr val="714888"/>
                </a:solidFill>
              </a:defRPr>
            </a:lvl1pPr>
            <a:lvl2pPr>
              <a:spcBef>
                <a:spcPts val="1200"/>
              </a:spcBef>
              <a:defRPr sz="2800">
                <a:solidFill>
                  <a:srgbClr val="714888"/>
                </a:solidFill>
              </a:defRPr>
            </a:lvl2pPr>
            <a:lvl3pPr>
              <a:spcBef>
                <a:spcPts val="1200"/>
              </a:spcBef>
              <a:defRPr sz="2400">
                <a:solidFill>
                  <a:srgbClr val="714888"/>
                </a:solidFill>
              </a:defRPr>
            </a:lvl3pPr>
            <a:lvl4pPr>
              <a:spcBef>
                <a:spcPts val="1200"/>
              </a:spcBef>
              <a:defRPr sz="2000">
                <a:solidFill>
                  <a:srgbClr val="714888"/>
                </a:solidFill>
              </a:defRPr>
            </a:lvl4pPr>
            <a:lvl5pPr>
              <a:spcBef>
                <a:spcPts val="1200"/>
              </a:spcBef>
              <a:defRPr sz="2000">
                <a:solidFill>
                  <a:srgbClr val="7148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BEEF1-C55B-8044-9118-DF77E0D6FB1D}"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26DF6-34B9-AF44-B47D-B05D1FCC3C87}" type="slidenum">
              <a:rPr lang="en-US" smtClean="0"/>
              <a:t>‹#›</a:t>
            </a:fld>
            <a:endParaRPr lang="en-US"/>
          </a:p>
        </p:txBody>
      </p:sp>
      <p:sp>
        <p:nvSpPr>
          <p:cNvPr id="7" name="Title 1"/>
          <p:cNvSpPr>
            <a:spLocks noGrp="1"/>
          </p:cNvSpPr>
          <p:nvPr>
            <p:ph type="title"/>
          </p:nvPr>
        </p:nvSpPr>
        <p:spPr>
          <a:xfrm>
            <a:off x="831851" y="177009"/>
            <a:ext cx="10515600" cy="1259907"/>
          </a:xfrm>
        </p:spPr>
        <p:txBody>
          <a:bodyPr vert="horz" lIns="91440" tIns="45720" rIns="91440" bIns="45720" rtlCol="0" anchor="ctr">
            <a:normAutofit/>
          </a:bodyPr>
          <a:lstStyle>
            <a:lvl1pPr>
              <a:defRPr lang="en-US" b="0" dirty="0">
                <a:solidFill>
                  <a:srgbClr val="726963"/>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title style</a:t>
            </a:r>
          </a:p>
        </p:txBody>
      </p:sp>
      <p:sp>
        <p:nvSpPr>
          <p:cNvPr id="8" name="Text Placeholder 2"/>
          <p:cNvSpPr>
            <a:spLocks noGrp="1"/>
          </p:cNvSpPr>
          <p:nvPr>
            <p:ph type="body" idx="13"/>
          </p:nvPr>
        </p:nvSpPr>
        <p:spPr>
          <a:xfrm>
            <a:off x="831851" y="1436917"/>
            <a:ext cx="10515600" cy="734785"/>
          </a:xfrm>
        </p:spPr>
        <p:txBody>
          <a:bodyPr>
            <a:normAutofit/>
          </a:bodyPr>
          <a:lstStyle>
            <a:lvl1pPr marL="0" indent="0" algn="ctr">
              <a:buNone/>
              <a:defRPr sz="4000" b="0" i="0">
                <a:solidFill>
                  <a:srgbClr val="714888"/>
                </a:solidFill>
                <a:latin typeface="Effra Light" charset="0"/>
                <a:ea typeface="Effra Light" charset="0"/>
                <a:cs typeface="Effra Light"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608599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16813"/>
            <a:ext cx="11306468"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7" y="6450195"/>
            <a:ext cx="11586712"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99759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2CFCA8-DCC7-6B49-8452-87A9E67F5E4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0" y="-1"/>
            <a:ext cx="12192000" cy="6993468"/>
          </a:xfrm>
          <a:prstGeom prst="rect">
            <a:avLst/>
          </a:prstGeom>
        </p:spPr>
      </p:pic>
      <p:sp>
        <p:nvSpPr>
          <p:cNvPr id="16" name="Rectangle 15">
            <a:extLst>
              <a:ext uri="{FF2B5EF4-FFF2-40B4-BE49-F238E27FC236}">
                <a16:creationId xmlns:a16="http://schemas.microsoft.com/office/drawing/2014/main" id="{4D468027-1686-9041-A6B5-D875DFDC775F}"/>
              </a:ext>
            </a:extLst>
          </p:cNvPr>
          <p:cNvSpPr/>
          <p:nvPr/>
        </p:nvSpPr>
        <p:spPr>
          <a:xfrm rot="5400000">
            <a:off x="2531532" y="-2531533"/>
            <a:ext cx="7128939" cy="12192001"/>
          </a:xfrm>
          <a:prstGeom prst="rect">
            <a:avLst/>
          </a:prstGeom>
          <a:gradFill>
            <a:gsLst>
              <a:gs pos="72000">
                <a:srgbClr val="000000">
                  <a:alpha val="79000"/>
                </a:srgbClr>
              </a:gs>
              <a:gs pos="100000">
                <a:srgbClr val="0000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pic>
        <p:nvPicPr>
          <p:cNvPr id="17" name="Picture 16">
            <a:extLst>
              <a:ext uri="{FF2B5EF4-FFF2-40B4-BE49-F238E27FC236}">
                <a16:creationId xmlns:a16="http://schemas.microsoft.com/office/drawing/2014/main" id="{A1602570-C842-3C47-B628-7E96ACBACBC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89" y="122515"/>
            <a:ext cx="2172940" cy="1118076"/>
          </a:xfrm>
          <a:prstGeom prst="rect">
            <a:avLst/>
          </a:prstGeom>
        </p:spPr>
      </p:pic>
      <p:sp>
        <p:nvSpPr>
          <p:cNvPr id="20" name="Title 1">
            <a:extLst>
              <a:ext uri="{FF2B5EF4-FFF2-40B4-BE49-F238E27FC236}">
                <a16:creationId xmlns:a16="http://schemas.microsoft.com/office/drawing/2014/main" id="{E55AB93D-0D94-8546-92BD-5010CE765015}"/>
              </a:ext>
            </a:extLst>
          </p:cNvPr>
          <p:cNvSpPr>
            <a:spLocks noGrp="1"/>
          </p:cNvSpPr>
          <p:nvPr>
            <p:ph type="ctrTitle"/>
          </p:nvPr>
        </p:nvSpPr>
        <p:spPr>
          <a:xfrm>
            <a:off x="660669" y="2743224"/>
            <a:ext cx="11416184" cy="935267"/>
          </a:xfrm>
          <a:prstGeom prst="rect">
            <a:avLst/>
          </a:prstGeom>
        </p:spPr>
        <p:txBody>
          <a:bodyPr anchor="b" anchorCtr="0">
            <a:noAutofit/>
          </a:bodyPr>
          <a:lstStyle>
            <a:lvl1pPr algn="l">
              <a:defRPr sz="4800" b="0" i="0">
                <a:solidFill>
                  <a:schemeClr val="bg1"/>
                </a:solidFill>
                <a:latin typeface="Arial Regular"/>
                <a:ea typeface="Verdana" panose="020B0604030504040204" pitchFamily="34" charset="0"/>
                <a:cs typeface="Verdana" panose="020B0604030504040204" pitchFamily="34" charset="0"/>
              </a:defRPr>
            </a:lvl1pPr>
          </a:lstStyle>
          <a:p>
            <a:r>
              <a:rPr lang="en-US"/>
              <a:t>Click to edit Master title style</a:t>
            </a:r>
          </a:p>
        </p:txBody>
      </p:sp>
      <p:sp>
        <p:nvSpPr>
          <p:cNvPr id="21" name="Subtitle 2">
            <a:extLst>
              <a:ext uri="{FF2B5EF4-FFF2-40B4-BE49-F238E27FC236}">
                <a16:creationId xmlns:a16="http://schemas.microsoft.com/office/drawing/2014/main" id="{9853E1C7-8263-6645-A9AF-3A38B85E8EC5}"/>
              </a:ext>
            </a:extLst>
          </p:cNvPr>
          <p:cNvSpPr>
            <a:spLocks noGrp="1"/>
          </p:cNvSpPr>
          <p:nvPr>
            <p:ph type="subTitle" idx="1"/>
          </p:nvPr>
        </p:nvSpPr>
        <p:spPr>
          <a:xfrm>
            <a:off x="657743" y="3683061"/>
            <a:ext cx="11416184" cy="715496"/>
          </a:xfrm>
          <a:prstGeom prst="rect">
            <a:avLst/>
          </a:prstGeom>
        </p:spPr>
        <p:txBody>
          <a:bodyPr>
            <a:noAutofit/>
          </a:bodyPr>
          <a:lstStyle>
            <a:lvl1pPr marL="0" indent="0" algn="l">
              <a:buNone/>
              <a:defRPr sz="2667"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2" name="TextBox 11">
            <a:extLst>
              <a:ext uri="{FF2B5EF4-FFF2-40B4-BE49-F238E27FC236}">
                <a16:creationId xmlns:a16="http://schemas.microsoft.com/office/drawing/2014/main" id="{4FCAC72F-3896-B248-AE1B-F29ADFC67FB0}"/>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0B239E1-E1C6-9C44-9D1D-5C15E7F9499E}"/>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373623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322982" y="2354661"/>
            <a:ext cx="11619924" cy="909867"/>
          </a:xfrm>
          <a:prstGeom prst="rect">
            <a:avLst/>
          </a:prstGeom>
        </p:spPr>
        <p:txBody>
          <a:bodyPr vert="horz" lIns="91440" tIns="45720" rIns="91440" bIns="45720" rtlCol="0" anchor="ctr">
            <a:noAutofit/>
          </a:bodyPr>
          <a:lstStyle/>
          <a:p>
            <a:r>
              <a:rPr lang="en-US"/>
              <a:t>Click to edit Master title style</a:t>
            </a:r>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2147455"/>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322981" y="3379899"/>
            <a:ext cx="11416184" cy="715496"/>
          </a:xfrm>
          <a:prstGeom prst="rect">
            <a:avLst/>
          </a:prstGeom>
        </p:spPr>
        <p:txBody>
          <a:bodyPr>
            <a:noAutofit/>
          </a:bodyPr>
          <a:lstStyle>
            <a:lvl1pPr marL="232828" indent="-232828" algn="l">
              <a:buFont typeface="Arial" panose="020B0604020202020204" pitchFamily="34" charset="0"/>
              <a:buChar char="•"/>
              <a:tabLst/>
              <a:defRPr sz="2133" b="0" i="0">
                <a:solidFill>
                  <a:srgbClr val="FFFFFF"/>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2322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A73F-3AD8-F843-A753-A8D57C16E66C}"/>
              </a:ext>
            </a:extLst>
          </p:cNvPr>
          <p:cNvSpPr/>
          <p:nvPr/>
        </p:nvSpPr>
        <p:spPr>
          <a:xfrm>
            <a:off x="0" y="2147455"/>
            <a:ext cx="12192000" cy="4752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err="1">
              <a:latin typeface="Arial" panose="020B0604020202020204" pitchFamily="34" charset="0"/>
              <a:cs typeface="Arial" panose="020B0604020202020204" pitchFamily="34" charset="0"/>
            </a:endParaRPr>
          </a:p>
        </p:txBody>
      </p:sp>
      <p:sp>
        <p:nvSpPr>
          <p:cNvPr id="22" name="Title Placeholder 1">
            <a:extLst>
              <a:ext uri="{FF2B5EF4-FFF2-40B4-BE49-F238E27FC236}">
                <a16:creationId xmlns:a16="http://schemas.microsoft.com/office/drawing/2014/main" id="{A0D83110-79E9-6141-B7BA-9FCF75DA2B99}"/>
              </a:ext>
            </a:extLst>
          </p:cNvPr>
          <p:cNvSpPr>
            <a:spLocks noGrp="1"/>
          </p:cNvSpPr>
          <p:nvPr>
            <p:ph type="title"/>
          </p:nvPr>
        </p:nvSpPr>
        <p:spPr>
          <a:xfrm>
            <a:off x="322982" y="2354661"/>
            <a:ext cx="11619924" cy="909867"/>
          </a:xfrm>
          <a:prstGeom prst="rect">
            <a:avLst/>
          </a:prstGeom>
        </p:spPr>
        <p:txBody>
          <a:bodyPr vert="horz" lIns="91440" tIns="45720" rIns="91440" bIns="45720" rtlCol="0" anchor="ctr">
            <a:noAutofit/>
          </a:bodyPr>
          <a:lstStyle>
            <a:lvl1pPr>
              <a:defRPr>
                <a:solidFill>
                  <a:srgbClr val="726963"/>
                </a:solidFill>
              </a:defRPr>
            </a:lvl1pPr>
          </a:lstStyle>
          <a:p>
            <a:r>
              <a:rPr lang="en-US"/>
              <a:t>Click to edit Master title style</a:t>
            </a:r>
          </a:p>
        </p:txBody>
      </p:sp>
      <p:pic>
        <p:nvPicPr>
          <p:cNvPr id="5" name="Picture 4" descr="A picture containing sky, outdoor, city&#10;&#10;Description automatically generated">
            <a:extLst>
              <a:ext uri="{FF2B5EF4-FFF2-40B4-BE49-F238E27FC236}">
                <a16:creationId xmlns:a16="http://schemas.microsoft.com/office/drawing/2014/main" id="{82564AE8-F300-7642-8DFA-50D999AFFAD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2147455"/>
          </a:xfrm>
          <a:prstGeom prst="rect">
            <a:avLst/>
          </a:prstGeom>
        </p:spPr>
      </p:pic>
      <p:sp>
        <p:nvSpPr>
          <p:cNvPr id="26" name="Subtitle 2">
            <a:extLst>
              <a:ext uri="{FF2B5EF4-FFF2-40B4-BE49-F238E27FC236}">
                <a16:creationId xmlns:a16="http://schemas.microsoft.com/office/drawing/2014/main" id="{A660F89C-9D88-A747-B2AF-5972A2ECE3BA}"/>
              </a:ext>
            </a:extLst>
          </p:cNvPr>
          <p:cNvSpPr>
            <a:spLocks noGrp="1"/>
          </p:cNvSpPr>
          <p:nvPr>
            <p:ph type="subTitle" idx="1"/>
          </p:nvPr>
        </p:nvSpPr>
        <p:spPr>
          <a:xfrm>
            <a:off x="322981" y="3379899"/>
            <a:ext cx="11416184" cy="715496"/>
          </a:xfrm>
          <a:prstGeom prst="rect">
            <a:avLst/>
          </a:prstGeom>
        </p:spPr>
        <p:txBody>
          <a:bodyPr>
            <a:noAutofit/>
          </a:bodyPr>
          <a:lstStyle>
            <a:lvl1pPr marL="232828" indent="-232828" algn="l">
              <a:buFont typeface="Arial" panose="020B0604020202020204" pitchFamily="34" charset="0"/>
              <a:buChar char="•"/>
              <a:tabLst/>
              <a:defRPr sz="2133" b="0" i="0">
                <a:solidFill>
                  <a:srgbClr val="352E28"/>
                </a:solidFill>
                <a:latin typeface="Arial Regular"/>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9A8FF389-6709-F74B-8E34-96E3DA7B5FA4}"/>
              </a:ext>
            </a:extLst>
          </p:cNvPr>
          <p:cNvPicPr>
            <a:picLocks noChangeAspect="1"/>
          </p:cNvPicPr>
          <p:nvPr/>
        </p:nvPicPr>
        <p:blipFill>
          <a:blip r:embed="rId3"/>
          <a:stretch>
            <a:fillRect/>
          </a:stretch>
        </p:blipFill>
        <p:spPr>
          <a:xfrm>
            <a:off x="171147" y="6102674"/>
            <a:ext cx="2052044" cy="752665"/>
          </a:xfrm>
          <a:prstGeom prst="rect">
            <a:avLst/>
          </a:prstGeom>
        </p:spPr>
      </p:pic>
      <p:sp>
        <p:nvSpPr>
          <p:cNvPr id="7" name="TextBox 6">
            <a:extLst>
              <a:ext uri="{FF2B5EF4-FFF2-40B4-BE49-F238E27FC236}">
                <a16:creationId xmlns:a16="http://schemas.microsoft.com/office/drawing/2014/main" id="{7606DB0F-6980-5540-9E09-E8D830CB4FAC}"/>
              </a:ext>
            </a:extLst>
          </p:cNvPr>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802BD68-396D-E140-B6A3-B8FC3D9F5DA8}"/>
              </a:ext>
            </a:extLst>
          </p:cNvPr>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386889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F89F88-D2AE-D141-95D4-85C830346A6B}"/>
              </a:ext>
            </a:extLst>
          </p:cNvPr>
          <p:cNvSpPr/>
          <p:nvPr/>
        </p:nvSpPr>
        <p:spPr>
          <a:xfrm>
            <a:off x="33867" y="156386"/>
            <a:ext cx="12158133" cy="670161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23" name="TextBox 22">
            <a:extLst>
              <a:ext uri="{FF2B5EF4-FFF2-40B4-BE49-F238E27FC236}">
                <a16:creationId xmlns:a16="http://schemas.microsoft.com/office/drawing/2014/main" id="{4C5CB1EC-605B-5445-8767-22090006E0AC}"/>
              </a:ext>
            </a:extLst>
          </p:cNvPr>
          <p:cNvSpPr txBox="1"/>
          <p:nvPr/>
        </p:nvSpPr>
        <p:spPr>
          <a:xfrm>
            <a:off x="2221076" y="6436644"/>
            <a:ext cx="7043041" cy="215444"/>
          </a:xfrm>
          <a:prstGeom prst="rect">
            <a:avLst/>
          </a:prstGeom>
          <a:noFill/>
        </p:spPr>
        <p:txBody>
          <a:bodyPr wrap="square" rtlCol="0">
            <a:spAutoFit/>
          </a:bodyPr>
          <a:lstStyle/>
          <a:p>
            <a:pPr algn="l"/>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pic>
        <p:nvPicPr>
          <p:cNvPr id="25" name="Picture 24" descr="A picture containing text, clipart&#10;&#10;Description automatically generated">
            <a:extLst>
              <a:ext uri="{FF2B5EF4-FFF2-40B4-BE49-F238E27FC236}">
                <a16:creationId xmlns:a16="http://schemas.microsoft.com/office/drawing/2014/main" id="{75BE91F6-86EF-C944-B627-E27DA8D8B0E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9030" y="6104428"/>
            <a:ext cx="2052045" cy="753915"/>
          </a:xfrm>
          <a:prstGeom prst="rect">
            <a:avLst/>
          </a:prstGeom>
        </p:spPr>
      </p:pic>
      <p:sp>
        <p:nvSpPr>
          <p:cNvPr id="20" name="Title Placeholder 1">
            <a:extLst>
              <a:ext uri="{FF2B5EF4-FFF2-40B4-BE49-F238E27FC236}">
                <a16:creationId xmlns:a16="http://schemas.microsoft.com/office/drawing/2014/main" id="{73D9A5DB-21AF-5C41-A7E9-52043BD98E84}"/>
              </a:ext>
            </a:extLst>
          </p:cNvPr>
          <p:cNvSpPr>
            <a:spLocks noGrp="1"/>
          </p:cNvSpPr>
          <p:nvPr>
            <p:ph type="title"/>
          </p:nvPr>
        </p:nvSpPr>
        <p:spPr>
          <a:xfrm>
            <a:off x="322983" y="293108"/>
            <a:ext cx="6257928" cy="909867"/>
          </a:xfrm>
          <a:prstGeom prst="rect">
            <a:avLst/>
          </a:prstGeom>
        </p:spPr>
        <p:txBody>
          <a:bodyPr vert="horz" lIns="91440" tIns="45720" rIns="91440" bIns="45720" rtlCol="0" anchor="ctr">
            <a:noAutofit/>
          </a:bodyPr>
          <a:lstStyle>
            <a:lvl1pPr>
              <a:defRPr b="0" i="0"/>
            </a:lvl1pPr>
          </a:lstStyle>
          <a:p>
            <a:r>
              <a:rPr lang="en-US"/>
              <a:t>Click to edit Master title style</a:t>
            </a:r>
          </a:p>
        </p:txBody>
      </p:sp>
      <p:sp>
        <p:nvSpPr>
          <p:cNvPr id="21" name="Text Placeholder 2">
            <a:extLst>
              <a:ext uri="{FF2B5EF4-FFF2-40B4-BE49-F238E27FC236}">
                <a16:creationId xmlns:a16="http://schemas.microsoft.com/office/drawing/2014/main" id="{783DF560-6FED-CE41-BD4E-F06351BD094D}"/>
              </a:ext>
            </a:extLst>
          </p:cNvPr>
          <p:cNvSpPr>
            <a:spLocks noGrp="1"/>
          </p:cNvSpPr>
          <p:nvPr>
            <p:ph idx="1"/>
          </p:nvPr>
        </p:nvSpPr>
        <p:spPr>
          <a:xfrm>
            <a:off x="306756" y="1314875"/>
            <a:ext cx="6274155" cy="3913892"/>
          </a:xfrm>
          <a:prstGeom prst="rect">
            <a:avLst/>
          </a:prstGeom>
        </p:spPr>
        <p:txBody>
          <a:bodyPr vert="horz" lIns="91440" tIns="45720" rIns="91440" bIns="45720" rtlCol="0">
            <a:noAutofit/>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group of people sitting at a table with laptops&#10;&#10;Description automatically generated with low confidence">
            <a:extLst>
              <a:ext uri="{FF2B5EF4-FFF2-40B4-BE49-F238E27FC236}">
                <a16:creationId xmlns:a16="http://schemas.microsoft.com/office/drawing/2014/main" id="{3392FE7E-D480-AA41-97ED-97EA368AD4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20000" y="0"/>
            <a:ext cx="4572000" cy="6858000"/>
          </a:xfrm>
          <a:prstGeom prst="rect">
            <a:avLst/>
          </a:prstGeom>
        </p:spPr>
      </p:pic>
      <p:sp>
        <p:nvSpPr>
          <p:cNvPr id="26" name="TextBox 25">
            <a:extLst>
              <a:ext uri="{FF2B5EF4-FFF2-40B4-BE49-F238E27FC236}">
                <a16:creationId xmlns:a16="http://schemas.microsoft.com/office/drawing/2014/main" id="{CAD58A1E-8F1D-AB4F-8E17-CD1EF9A44D1D}"/>
              </a:ext>
            </a:extLst>
          </p:cNvPr>
          <p:cNvSpPr txBox="1"/>
          <p:nvPr/>
        </p:nvSpPr>
        <p:spPr>
          <a:xfrm>
            <a:off x="11526734" y="6393839"/>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spTree>
    <p:extLst>
      <p:ext uri="{BB962C8B-B14F-4D97-AF65-F5344CB8AC3E}">
        <p14:creationId xmlns:p14="http://schemas.microsoft.com/office/powerpoint/2010/main" val="1023571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image" Target="../media/image1.png"/><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F40863-22B4-1246-AFD3-3FD3BABB7EBB}"/>
              </a:ext>
            </a:extLst>
          </p:cNvPr>
          <p:cNvSpPr/>
          <p:nvPr/>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6" name="Title Placeholder 1"/>
          <p:cNvSpPr>
            <a:spLocks noGrp="1"/>
          </p:cNvSpPr>
          <p:nvPr>
            <p:ph type="title"/>
          </p:nvPr>
        </p:nvSpPr>
        <p:spPr>
          <a:xfrm>
            <a:off x="322982" y="304192"/>
            <a:ext cx="11619924" cy="909867"/>
          </a:xfrm>
          <a:prstGeom prst="rect">
            <a:avLst/>
          </a:prstGeom>
        </p:spPr>
        <p:txBody>
          <a:bodyPr vert="horz" lIns="91440" tIns="45720" rIns="91440" bIns="45720" rtlCol="0" anchor="ctr">
            <a:noAutofit/>
          </a:bodyPr>
          <a:lstStyle/>
          <a:p>
            <a:r>
              <a:rPr lang="en-US"/>
              <a:t>Click to edit Master title style</a:t>
            </a:r>
          </a:p>
        </p:txBody>
      </p:sp>
      <p:sp>
        <p:nvSpPr>
          <p:cNvPr id="17" name="Text Placeholder 2"/>
          <p:cNvSpPr>
            <a:spLocks noGrp="1"/>
          </p:cNvSpPr>
          <p:nvPr>
            <p:ph type="body" idx="1"/>
          </p:nvPr>
        </p:nvSpPr>
        <p:spPr>
          <a:xfrm>
            <a:off x="306756" y="1325959"/>
            <a:ext cx="11619925" cy="391389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p:cNvSpPr txBox="1"/>
          <p:nvPr/>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sp>
        <p:nvSpPr>
          <p:cNvPr id="9" name="TextBox 8"/>
          <p:cNvSpPr txBox="1"/>
          <p:nvPr/>
        </p:nvSpPr>
        <p:spPr>
          <a:xfrm>
            <a:off x="11526734" y="6404714"/>
            <a:ext cx="859436" cy="276999"/>
          </a:xfrm>
          <a:prstGeom prst="rect">
            <a:avLst/>
          </a:prstGeom>
          <a:noFill/>
        </p:spPr>
        <p:txBody>
          <a:bodyPr wrap="square" rtlCol="0">
            <a:spAutoFit/>
          </a:bodyPr>
          <a:lstStyle/>
          <a:p>
            <a:fld id="{8F57A718-7638-AA4D-9012-BBF5E9D5FCFE}" type="slidenum">
              <a:rPr lang="en-US" sz="1200" b="0" i="0" smtClean="0">
                <a:solidFill>
                  <a:srgbClr val="9C968E"/>
                </a:solidFill>
                <a:latin typeface="Arial Regular"/>
                <a:cs typeface="Verdana"/>
              </a:rPr>
              <a:t>‹#›</a:t>
            </a:fld>
            <a:endParaRPr lang="en-US" sz="1200" b="0" i="0" err="1">
              <a:solidFill>
                <a:srgbClr val="9C968E"/>
              </a:solidFill>
              <a:latin typeface="Arial Regular"/>
              <a:cs typeface="Verdana"/>
            </a:endParaRPr>
          </a:p>
        </p:txBody>
      </p:sp>
      <p:pic>
        <p:nvPicPr>
          <p:cNvPr id="5" name="Picture 4" descr="A picture containing text, clipart&#10;&#10;Description automatically generated">
            <a:extLst>
              <a:ext uri="{FF2B5EF4-FFF2-40B4-BE49-F238E27FC236}">
                <a16:creationId xmlns:a16="http://schemas.microsoft.com/office/drawing/2014/main" id="{D6D72581-D7CE-4245-A074-17976D3C1F16}"/>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69030" y="6104428"/>
            <a:ext cx="2052045" cy="753915"/>
          </a:xfrm>
          <a:prstGeom prst="rect">
            <a:avLst/>
          </a:prstGeom>
        </p:spPr>
      </p:pic>
      <p:sp>
        <p:nvSpPr>
          <p:cNvPr id="11" name="Rectangle 10">
            <a:extLst>
              <a:ext uri="{FF2B5EF4-FFF2-40B4-BE49-F238E27FC236}">
                <a16:creationId xmlns:a16="http://schemas.microsoft.com/office/drawing/2014/main" id="{11E213CD-0CF4-AB46-AF3A-3FE4D0D48385}"/>
              </a:ext>
            </a:extLst>
          </p:cNvPr>
          <p:cNvSpPr/>
          <p:nvPr/>
        </p:nvSpPr>
        <p:spPr>
          <a:xfrm>
            <a:off x="263237" y="-818175"/>
            <a:ext cx="574964" cy="575496"/>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2" name="Rectangle 11">
            <a:extLst>
              <a:ext uri="{FF2B5EF4-FFF2-40B4-BE49-F238E27FC236}">
                <a16:creationId xmlns:a16="http://schemas.microsoft.com/office/drawing/2014/main" id="{9B70FC1E-A676-304C-AD38-49783BF2E46E}"/>
              </a:ext>
            </a:extLst>
          </p:cNvPr>
          <p:cNvSpPr/>
          <p:nvPr/>
        </p:nvSpPr>
        <p:spPr>
          <a:xfrm>
            <a:off x="955963" y="-818175"/>
            <a:ext cx="574964" cy="575496"/>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3" name="Rectangle 12">
            <a:extLst>
              <a:ext uri="{FF2B5EF4-FFF2-40B4-BE49-F238E27FC236}">
                <a16:creationId xmlns:a16="http://schemas.microsoft.com/office/drawing/2014/main" id="{4FB6E0C3-9C30-A642-9FE3-5B03B78820A7}"/>
              </a:ext>
            </a:extLst>
          </p:cNvPr>
          <p:cNvSpPr/>
          <p:nvPr/>
        </p:nvSpPr>
        <p:spPr>
          <a:xfrm>
            <a:off x="1648691" y="-818175"/>
            <a:ext cx="574964" cy="575496"/>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4" name="Rectangle 13">
            <a:extLst>
              <a:ext uri="{FF2B5EF4-FFF2-40B4-BE49-F238E27FC236}">
                <a16:creationId xmlns:a16="http://schemas.microsoft.com/office/drawing/2014/main" id="{D14E2497-E2D0-6940-8936-F729E8F8D06A}"/>
              </a:ext>
            </a:extLst>
          </p:cNvPr>
          <p:cNvSpPr/>
          <p:nvPr/>
        </p:nvSpPr>
        <p:spPr>
          <a:xfrm>
            <a:off x="2341418" y="-818175"/>
            <a:ext cx="574964" cy="575496"/>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5" name="Rectangle 14">
            <a:extLst>
              <a:ext uri="{FF2B5EF4-FFF2-40B4-BE49-F238E27FC236}">
                <a16:creationId xmlns:a16="http://schemas.microsoft.com/office/drawing/2014/main" id="{93F49DE6-B56E-7C4B-A0B1-563B837DE5CD}"/>
              </a:ext>
            </a:extLst>
          </p:cNvPr>
          <p:cNvSpPr/>
          <p:nvPr/>
        </p:nvSpPr>
        <p:spPr>
          <a:xfrm>
            <a:off x="3034145" y="-818175"/>
            <a:ext cx="574964" cy="575496"/>
          </a:xfrm>
          <a:prstGeom prst="rect">
            <a:avLst/>
          </a:prstGeom>
          <a:solidFill>
            <a:srgbClr val="352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9" name="Rectangle 18">
            <a:extLst>
              <a:ext uri="{FF2B5EF4-FFF2-40B4-BE49-F238E27FC236}">
                <a16:creationId xmlns:a16="http://schemas.microsoft.com/office/drawing/2014/main" id="{5AF9E367-FD2C-C44F-B1A2-AE5CC9C26D0D}"/>
              </a:ext>
            </a:extLst>
          </p:cNvPr>
          <p:cNvSpPr/>
          <p:nvPr/>
        </p:nvSpPr>
        <p:spPr>
          <a:xfrm>
            <a:off x="3726871" y="-818175"/>
            <a:ext cx="574964" cy="575496"/>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Tree>
    <p:extLst>
      <p:ext uri="{BB962C8B-B14F-4D97-AF65-F5344CB8AC3E}">
        <p14:creationId xmlns:p14="http://schemas.microsoft.com/office/powerpoint/2010/main" val="29959833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754" r:id="rId22"/>
    <p:sldLayoutId id="2147483755" r:id="rId23"/>
    <p:sldLayoutId id="2147483756" r:id="rId24"/>
    <p:sldLayoutId id="2147483757" r:id="rId25"/>
    <p:sldLayoutId id="2147483758" r:id="rId26"/>
    <p:sldLayoutId id="2147483759" r:id="rId27"/>
  </p:sldLayoutIdLst>
  <p:txStyles>
    <p:titleStyle>
      <a:lvl1pPr algn="l" defTabSz="914377" rtl="0" eaLnBrk="1" latinLnBrk="0" hangingPunct="1">
        <a:lnSpc>
          <a:spcPct val="90000"/>
        </a:lnSpc>
        <a:spcBef>
          <a:spcPct val="0"/>
        </a:spcBef>
        <a:buNone/>
        <a:defRPr sz="3467" b="0" i="0" kern="1200">
          <a:solidFill>
            <a:schemeClr val="bg1"/>
          </a:solidFill>
          <a:latin typeface="Arial Regular"/>
          <a:ea typeface="Verdana" panose="020B0604030504040204" pitchFamily="34" charset="0"/>
          <a:cs typeface="Verdana" panose="020B060403050404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133" b="0" i="0" kern="1200">
          <a:solidFill>
            <a:schemeClr val="bg1"/>
          </a:solidFill>
          <a:latin typeface="Arial Regular"/>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133" b="0" i="0" kern="1200">
          <a:solidFill>
            <a:schemeClr val="bg1"/>
          </a:solidFill>
          <a:latin typeface="Arial Regular"/>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bg1"/>
          </a:solidFill>
          <a:latin typeface="Arial Regular"/>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F40863-22B4-1246-AFD3-3FD3BABB7EBB}"/>
              </a:ext>
            </a:extLst>
          </p:cNvPr>
          <p:cNvSpPr/>
          <p:nvPr userDrawn="1"/>
        </p:nvSpPr>
        <p:spPr>
          <a:xfrm>
            <a:off x="0" y="1"/>
            <a:ext cx="12192000" cy="689876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6" name="Title Placeholder 1"/>
          <p:cNvSpPr>
            <a:spLocks noGrp="1"/>
          </p:cNvSpPr>
          <p:nvPr>
            <p:ph type="title"/>
          </p:nvPr>
        </p:nvSpPr>
        <p:spPr>
          <a:xfrm>
            <a:off x="322982" y="304192"/>
            <a:ext cx="11619924" cy="909867"/>
          </a:xfrm>
          <a:prstGeom prst="rect">
            <a:avLst/>
          </a:prstGeom>
        </p:spPr>
        <p:txBody>
          <a:bodyPr vert="horz" lIns="91440" tIns="45720" rIns="91440" bIns="45720" rtlCol="0" anchor="ctr">
            <a:noAutofit/>
          </a:bodyPr>
          <a:lstStyle/>
          <a:p>
            <a:r>
              <a:rPr lang="en-US"/>
              <a:t>Click to edit Master title style</a:t>
            </a:r>
          </a:p>
        </p:txBody>
      </p:sp>
      <p:sp>
        <p:nvSpPr>
          <p:cNvPr id="17" name="Text Placeholder 2"/>
          <p:cNvSpPr>
            <a:spLocks noGrp="1"/>
          </p:cNvSpPr>
          <p:nvPr>
            <p:ph type="body" idx="1"/>
          </p:nvPr>
        </p:nvSpPr>
        <p:spPr>
          <a:xfrm>
            <a:off x="306756" y="1325959"/>
            <a:ext cx="11619925" cy="391389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p:cNvSpPr txBox="1"/>
          <p:nvPr userDrawn="1"/>
        </p:nvSpPr>
        <p:spPr>
          <a:xfrm>
            <a:off x="4301744" y="6447519"/>
            <a:ext cx="7043041" cy="215444"/>
          </a:xfrm>
          <a:prstGeom prst="rect">
            <a:avLst/>
          </a:prstGeom>
          <a:noFill/>
        </p:spPr>
        <p:txBody>
          <a:bodyPr wrap="square" rtlCol="0">
            <a:spAutoFit/>
          </a:bodyPr>
          <a:lstStyle/>
          <a:p>
            <a:pPr algn="r"/>
            <a:r>
              <a:rPr lang="en-US" sz="800" b="0" i="1">
                <a:solidFill>
                  <a:srgbClr val="9C968E"/>
                </a:solidFill>
                <a:effectLst/>
                <a:latin typeface="Arial" panose="020B0604020202020204" pitchFamily="34" charset="0"/>
                <a:cs typeface="Arial" panose="020B0604020202020204" pitchFamily="34" charset="0"/>
              </a:rPr>
              <a:t>Insight Proprietary &amp; Confidential.</a:t>
            </a:r>
            <a:r>
              <a:rPr lang="en-US" sz="800" b="0" i="1" baseline="0">
                <a:solidFill>
                  <a:srgbClr val="9C968E"/>
                </a:solidFill>
                <a:effectLst/>
                <a:latin typeface="Arial" panose="020B0604020202020204" pitchFamily="34" charset="0"/>
                <a:cs typeface="Arial" panose="020B0604020202020204" pitchFamily="34" charset="0"/>
              </a:rPr>
              <a:t> Do Not Copy or Distribute. </a:t>
            </a:r>
            <a:r>
              <a:rPr lang="en-US" sz="800" b="0" i="1" kern="1200">
                <a:solidFill>
                  <a:srgbClr val="9C968E"/>
                </a:solidFill>
                <a:latin typeface="Arial" panose="020B0604020202020204" pitchFamily="34" charset="0"/>
                <a:ea typeface="+mn-ea"/>
                <a:cs typeface="Arial" panose="020B0604020202020204" pitchFamily="34" charset="0"/>
              </a:rPr>
              <a:t>© 2021 Insight Direct USA, Inc</a:t>
            </a:r>
            <a:r>
              <a:rPr lang="en-US" sz="800" b="0" i="1" baseline="0">
                <a:solidFill>
                  <a:srgbClr val="9C968E"/>
                </a:solidFill>
                <a:effectLst/>
                <a:latin typeface="Arial" panose="020B0604020202020204" pitchFamily="34" charset="0"/>
                <a:cs typeface="Arial" panose="020B0604020202020204" pitchFamily="34" charset="0"/>
              </a:rPr>
              <a:t>. All Rights Reserved.</a:t>
            </a:r>
            <a:endParaRPr lang="en-US" sz="800" b="0" i="1">
              <a:solidFill>
                <a:srgbClr val="9C968E"/>
              </a:solidFill>
              <a:effectLst/>
              <a:latin typeface="Arial" panose="020B0604020202020204" pitchFamily="34" charset="0"/>
              <a:cs typeface="Arial" panose="020B0604020202020204" pitchFamily="34" charset="0"/>
            </a:endParaRPr>
          </a:p>
        </p:txBody>
      </p:sp>
      <p:pic>
        <p:nvPicPr>
          <p:cNvPr id="5" name="Picture 4" descr="A picture containing text, clipart&#10;&#10;Description automatically generated">
            <a:extLst>
              <a:ext uri="{FF2B5EF4-FFF2-40B4-BE49-F238E27FC236}">
                <a16:creationId xmlns:a16="http://schemas.microsoft.com/office/drawing/2014/main" id="{D6D72581-D7CE-4245-A074-17976D3C1F16}"/>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69030" y="6104428"/>
            <a:ext cx="2052045" cy="753915"/>
          </a:xfrm>
          <a:prstGeom prst="rect">
            <a:avLst/>
          </a:prstGeom>
        </p:spPr>
      </p:pic>
      <p:sp>
        <p:nvSpPr>
          <p:cNvPr id="11" name="Rectangle 10">
            <a:extLst>
              <a:ext uri="{FF2B5EF4-FFF2-40B4-BE49-F238E27FC236}">
                <a16:creationId xmlns:a16="http://schemas.microsoft.com/office/drawing/2014/main" id="{11E213CD-0CF4-AB46-AF3A-3FE4D0D48385}"/>
              </a:ext>
            </a:extLst>
          </p:cNvPr>
          <p:cNvSpPr/>
          <p:nvPr userDrawn="1"/>
        </p:nvSpPr>
        <p:spPr>
          <a:xfrm>
            <a:off x="263237" y="-818175"/>
            <a:ext cx="574964" cy="575496"/>
          </a:xfrm>
          <a:prstGeom prst="rect">
            <a:avLst/>
          </a:prstGeom>
          <a:solidFill>
            <a:srgbClr val="D3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2" name="Rectangle 11">
            <a:extLst>
              <a:ext uri="{FF2B5EF4-FFF2-40B4-BE49-F238E27FC236}">
                <a16:creationId xmlns:a16="http://schemas.microsoft.com/office/drawing/2014/main" id="{9B70FC1E-A676-304C-AD38-49783BF2E46E}"/>
              </a:ext>
            </a:extLst>
          </p:cNvPr>
          <p:cNvSpPr/>
          <p:nvPr userDrawn="1"/>
        </p:nvSpPr>
        <p:spPr>
          <a:xfrm>
            <a:off x="955963" y="-818175"/>
            <a:ext cx="574964" cy="575496"/>
          </a:xfrm>
          <a:prstGeom prst="rect">
            <a:avLst/>
          </a:prstGeom>
          <a:solidFill>
            <a:srgbClr val="D40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3" name="Rectangle 12">
            <a:extLst>
              <a:ext uri="{FF2B5EF4-FFF2-40B4-BE49-F238E27FC236}">
                <a16:creationId xmlns:a16="http://schemas.microsoft.com/office/drawing/2014/main" id="{4FB6E0C3-9C30-A642-9FE3-5B03B78820A7}"/>
              </a:ext>
            </a:extLst>
          </p:cNvPr>
          <p:cNvSpPr/>
          <p:nvPr userDrawn="1"/>
        </p:nvSpPr>
        <p:spPr>
          <a:xfrm>
            <a:off x="1648691" y="-818175"/>
            <a:ext cx="574964" cy="575496"/>
          </a:xfrm>
          <a:prstGeom prst="rect">
            <a:avLst/>
          </a:prstGeom>
          <a:solidFill>
            <a:srgbClr val="B01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4" name="Rectangle 13">
            <a:extLst>
              <a:ext uri="{FF2B5EF4-FFF2-40B4-BE49-F238E27FC236}">
                <a16:creationId xmlns:a16="http://schemas.microsoft.com/office/drawing/2014/main" id="{D14E2497-E2D0-6940-8936-F729E8F8D06A}"/>
              </a:ext>
            </a:extLst>
          </p:cNvPr>
          <p:cNvSpPr/>
          <p:nvPr userDrawn="1"/>
        </p:nvSpPr>
        <p:spPr>
          <a:xfrm>
            <a:off x="2341418" y="-818175"/>
            <a:ext cx="574964" cy="575496"/>
          </a:xfrm>
          <a:prstGeom prst="rect">
            <a:avLst/>
          </a:prstGeom>
          <a:solidFill>
            <a:srgbClr val="582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5" name="Rectangle 14">
            <a:extLst>
              <a:ext uri="{FF2B5EF4-FFF2-40B4-BE49-F238E27FC236}">
                <a16:creationId xmlns:a16="http://schemas.microsoft.com/office/drawing/2014/main" id="{93F49DE6-B56E-7C4B-A0B1-563B837DE5CD}"/>
              </a:ext>
            </a:extLst>
          </p:cNvPr>
          <p:cNvSpPr/>
          <p:nvPr userDrawn="1"/>
        </p:nvSpPr>
        <p:spPr>
          <a:xfrm>
            <a:off x="3034145" y="-818175"/>
            <a:ext cx="574964" cy="575496"/>
          </a:xfrm>
          <a:prstGeom prst="rect">
            <a:avLst/>
          </a:prstGeom>
          <a:solidFill>
            <a:srgbClr val="352D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9" name="Rectangle 18">
            <a:extLst>
              <a:ext uri="{FF2B5EF4-FFF2-40B4-BE49-F238E27FC236}">
                <a16:creationId xmlns:a16="http://schemas.microsoft.com/office/drawing/2014/main" id="{5AF9E367-FD2C-C44F-B1A2-AE5CC9C26D0D}"/>
              </a:ext>
            </a:extLst>
          </p:cNvPr>
          <p:cNvSpPr/>
          <p:nvPr userDrawn="1"/>
        </p:nvSpPr>
        <p:spPr>
          <a:xfrm>
            <a:off x="3726871" y="-818175"/>
            <a:ext cx="574964" cy="575496"/>
          </a:xfrm>
          <a:prstGeom prst="rect">
            <a:avLst/>
          </a:prstGeom>
          <a:solidFill>
            <a:srgbClr val="D4D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Tree>
    <p:extLst>
      <p:ext uri="{BB962C8B-B14F-4D97-AF65-F5344CB8AC3E}">
        <p14:creationId xmlns:p14="http://schemas.microsoft.com/office/powerpoint/2010/main" val="35269209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Lst>
  <p:txStyles>
    <p:titleStyle>
      <a:lvl1pPr algn="l" defTabSz="914377" rtl="0" eaLnBrk="1" latinLnBrk="0" hangingPunct="1">
        <a:lnSpc>
          <a:spcPct val="90000"/>
        </a:lnSpc>
        <a:spcBef>
          <a:spcPct val="0"/>
        </a:spcBef>
        <a:buNone/>
        <a:defRPr sz="3467" b="0" i="0" kern="1200">
          <a:solidFill>
            <a:schemeClr val="bg1"/>
          </a:solidFill>
          <a:latin typeface="Arial Regular"/>
          <a:ea typeface="Verdana" panose="020B0604030504040204" pitchFamily="34" charset="0"/>
          <a:cs typeface="Verdana" panose="020B060403050404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133" b="0" i="0" kern="1200">
          <a:solidFill>
            <a:schemeClr val="bg1"/>
          </a:solidFill>
          <a:latin typeface="Arial Regular"/>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133" b="0" i="0" kern="1200">
          <a:solidFill>
            <a:schemeClr val="bg1"/>
          </a:solidFill>
          <a:latin typeface="Arial Regular"/>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bg1"/>
          </a:solidFill>
          <a:latin typeface="Arial Regular"/>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Arial Regular"/>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azure.microsoft.com/en-us/free/" TargetMode="Externa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customXml" Target="../ink/ink10.xml"/><Relationship Id="rId26" Type="http://schemas.openxmlformats.org/officeDocument/2006/relationships/image" Target="../media/image460.png"/><Relationship Id="rId39" Type="http://schemas.openxmlformats.org/officeDocument/2006/relationships/image" Target="../media/image43.png"/><Relationship Id="rId21" Type="http://schemas.openxmlformats.org/officeDocument/2006/relationships/customXml" Target="../ink/ink13.xml"/><Relationship Id="rId34" Type="http://schemas.openxmlformats.org/officeDocument/2006/relationships/customXml" Target="../ink/ink24.xml"/><Relationship Id="rId42" Type="http://schemas.openxmlformats.org/officeDocument/2006/relationships/customXml" Target="../ink/ink31.xml"/><Relationship Id="rId47" Type="http://schemas.openxmlformats.org/officeDocument/2006/relationships/image" Target="../media/image425.png"/><Relationship Id="rId50" Type="http://schemas.openxmlformats.org/officeDocument/2006/relationships/customXml" Target="../ink/ink37.xml"/><Relationship Id="rId55" Type="http://schemas.openxmlformats.org/officeDocument/2006/relationships/customXml" Target="../ink/ink42.xml"/><Relationship Id="rId63" Type="http://schemas.openxmlformats.org/officeDocument/2006/relationships/customXml" Target="../ink/ink47.xml"/><Relationship Id="rId7" Type="http://schemas.openxmlformats.org/officeDocument/2006/relationships/customXml" Target="../ink/ink3.xml"/><Relationship Id="rId2" Type="http://schemas.openxmlformats.org/officeDocument/2006/relationships/slideLayout" Target="../slideLayouts/slideLayout24.xml"/><Relationship Id="rId16" Type="http://schemas.openxmlformats.org/officeDocument/2006/relationships/image" Target="../media/image442.png"/><Relationship Id="rId29" Type="http://schemas.openxmlformats.org/officeDocument/2006/relationships/customXml" Target="../ink/ink19.xml"/><Relationship Id="rId11" Type="http://schemas.openxmlformats.org/officeDocument/2006/relationships/customXml" Target="../ink/ink6.xml"/><Relationship Id="rId24" Type="http://schemas.openxmlformats.org/officeDocument/2006/relationships/image" Target="../media/image42.png"/><Relationship Id="rId32" Type="http://schemas.openxmlformats.org/officeDocument/2006/relationships/customXml" Target="../ink/ink22.xml"/><Relationship Id="rId37" Type="http://schemas.openxmlformats.org/officeDocument/2006/relationships/customXml" Target="../ink/ink27.xml"/><Relationship Id="rId40" Type="http://schemas.openxmlformats.org/officeDocument/2006/relationships/customXml" Target="../ink/ink29.xml"/><Relationship Id="rId45" Type="http://schemas.openxmlformats.org/officeDocument/2006/relationships/customXml" Target="../ink/ink34.xml"/><Relationship Id="rId53" Type="http://schemas.openxmlformats.org/officeDocument/2006/relationships/customXml" Target="../ink/ink40.xml"/><Relationship Id="rId58" Type="http://schemas.openxmlformats.org/officeDocument/2006/relationships/image" Target="../media/image480.png"/><Relationship Id="rId5" Type="http://schemas.openxmlformats.org/officeDocument/2006/relationships/image" Target="../media/image400.png"/><Relationship Id="rId61" Type="http://schemas.openxmlformats.org/officeDocument/2006/relationships/customXml" Target="../ink/ink46.xml"/><Relationship Id="rId19" Type="http://schemas.openxmlformats.org/officeDocument/2006/relationships/customXml" Target="../ink/ink11.xml"/><Relationship Id="rId14" Type="http://schemas.openxmlformats.org/officeDocument/2006/relationships/image" Target="../media/image431.png"/><Relationship Id="rId22" Type="http://schemas.openxmlformats.org/officeDocument/2006/relationships/customXml" Target="../ink/ink14.xml"/><Relationship Id="rId27" Type="http://schemas.openxmlformats.org/officeDocument/2006/relationships/customXml" Target="../ink/ink17.xml"/><Relationship Id="rId30" Type="http://schemas.openxmlformats.org/officeDocument/2006/relationships/customXml" Target="../ink/ink20.xml"/><Relationship Id="rId35" Type="http://schemas.openxmlformats.org/officeDocument/2006/relationships/customXml" Target="../ink/ink25.xml"/><Relationship Id="rId43" Type="http://schemas.openxmlformats.org/officeDocument/2006/relationships/customXml" Target="../ink/ink32.xml"/><Relationship Id="rId48" Type="http://schemas.openxmlformats.org/officeDocument/2006/relationships/customXml" Target="../ink/ink36.xml"/><Relationship Id="rId56" Type="http://schemas.openxmlformats.org/officeDocument/2006/relationships/customXml" Target="../ink/ink43.xml"/><Relationship Id="rId64" Type="http://schemas.openxmlformats.org/officeDocument/2006/relationships/image" Target="../media/image510.png"/><Relationship Id="rId8" Type="http://schemas.openxmlformats.org/officeDocument/2006/relationships/customXml" Target="../ink/ink4.xml"/><Relationship Id="rId51" Type="http://schemas.openxmlformats.org/officeDocument/2006/relationships/customXml" Target="../ink/ink38.xml"/><Relationship Id="rId3" Type="http://schemas.openxmlformats.org/officeDocument/2006/relationships/notesSlide" Target="../notesSlides/notesSlide6.xml"/><Relationship Id="rId12" Type="http://schemas.openxmlformats.org/officeDocument/2006/relationships/image" Target="../media/image41.png"/><Relationship Id="rId17" Type="http://schemas.openxmlformats.org/officeDocument/2006/relationships/customXml" Target="../ink/ink9.xml"/><Relationship Id="rId25" Type="http://schemas.openxmlformats.org/officeDocument/2006/relationships/customXml" Target="../ink/ink16.xml"/><Relationship Id="rId33" Type="http://schemas.openxmlformats.org/officeDocument/2006/relationships/customXml" Target="../ink/ink23.xml"/><Relationship Id="rId38" Type="http://schemas.openxmlformats.org/officeDocument/2006/relationships/customXml" Target="../ink/ink28.xml"/><Relationship Id="rId46" Type="http://schemas.openxmlformats.org/officeDocument/2006/relationships/customXml" Target="../ink/ink35.xml"/><Relationship Id="rId59" Type="http://schemas.openxmlformats.org/officeDocument/2006/relationships/customXml" Target="../ink/ink45.xml"/><Relationship Id="rId20" Type="http://schemas.openxmlformats.org/officeDocument/2006/relationships/customXml" Target="../ink/ink12.xml"/><Relationship Id="rId41" Type="http://schemas.openxmlformats.org/officeDocument/2006/relationships/customXml" Target="../ink/ink30.xml"/><Relationship Id="rId54" Type="http://schemas.openxmlformats.org/officeDocument/2006/relationships/customXml" Target="../ink/ink41.xml"/><Relationship Id="rId62" Type="http://schemas.openxmlformats.org/officeDocument/2006/relationships/image" Target="../media/image501.png"/><Relationship Id="rId1" Type="http://schemas.openxmlformats.org/officeDocument/2006/relationships/tags" Target="../tags/tag2.xml"/><Relationship Id="rId6" Type="http://schemas.openxmlformats.org/officeDocument/2006/relationships/customXml" Target="../ink/ink2.xml"/><Relationship Id="rId15" Type="http://schemas.openxmlformats.org/officeDocument/2006/relationships/customXml" Target="../ink/ink8.xml"/><Relationship Id="rId23" Type="http://schemas.openxmlformats.org/officeDocument/2006/relationships/customXml" Target="../ink/ink15.xml"/><Relationship Id="rId28" Type="http://schemas.openxmlformats.org/officeDocument/2006/relationships/customXml" Target="../ink/ink18.xml"/><Relationship Id="rId36" Type="http://schemas.openxmlformats.org/officeDocument/2006/relationships/customXml" Target="../ink/ink26.xml"/><Relationship Id="rId49" Type="http://schemas.openxmlformats.org/officeDocument/2006/relationships/image" Target="../media/image426.png"/><Relationship Id="rId57" Type="http://schemas.openxmlformats.org/officeDocument/2006/relationships/customXml" Target="../ink/ink44.xml"/><Relationship Id="rId10" Type="http://schemas.openxmlformats.org/officeDocument/2006/relationships/customXml" Target="../ink/ink5.xml"/><Relationship Id="rId31" Type="http://schemas.openxmlformats.org/officeDocument/2006/relationships/customXml" Target="../ink/ink21.xml"/><Relationship Id="rId44" Type="http://schemas.openxmlformats.org/officeDocument/2006/relationships/customXml" Target="../ink/ink33.xml"/><Relationship Id="rId52" Type="http://schemas.openxmlformats.org/officeDocument/2006/relationships/customXml" Target="../ink/ink39.xml"/><Relationship Id="rId60" Type="http://schemas.openxmlformats.org/officeDocument/2006/relationships/image" Target="../media/image490.png"/><Relationship Id="rId4" Type="http://schemas.openxmlformats.org/officeDocument/2006/relationships/customXml" Target="../ink/ink1.xml"/><Relationship Id="rId9" Type="http://schemas.openxmlformats.org/officeDocument/2006/relationships/image" Target="../media/image4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BEC0-3701-4663-BD00-9B346E0298C7}"/>
              </a:ext>
            </a:extLst>
          </p:cNvPr>
          <p:cNvSpPr>
            <a:spLocks noGrp="1"/>
          </p:cNvSpPr>
          <p:nvPr>
            <p:ph type="ctrTitle"/>
          </p:nvPr>
        </p:nvSpPr>
        <p:spPr/>
        <p:txBody>
          <a:bodyPr/>
          <a:lstStyle/>
          <a:p>
            <a:r>
              <a:rPr lang="en-US" dirty="0"/>
              <a:t>Baptist Health DevOps Terraform Workshop</a:t>
            </a:r>
          </a:p>
        </p:txBody>
      </p:sp>
      <p:sp>
        <p:nvSpPr>
          <p:cNvPr id="3" name="Subtitle 2">
            <a:extLst>
              <a:ext uri="{FF2B5EF4-FFF2-40B4-BE49-F238E27FC236}">
                <a16:creationId xmlns:a16="http://schemas.microsoft.com/office/drawing/2014/main" id="{CACF036F-C3ED-4A7A-BC4E-DD6F8E370331}"/>
              </a:ext>
            </a:extLst>
          </p:cNvPr>
          <p:cNvSpPr>
            <a:spLocks noGrp="1"/>
          </p:cNvSpPr>
          <p:nvPr>
            <p:ph type="subTitle" idx="1"/>
          </p:nvPr>
        </p:nvSpPr>
        <p:spPr/>
        <p:txBody>
          <a:bodyPr/>
          <a:lstStyle/>
          <a:p>
            <a:r>
              <a:rPr lang="en-US" dirty="0"/>
              <a:t>Day 1 – Introduction to DevOps, VS Code and Terraform</a:t>
            </a:r>
          </a:p>
        </p:txBody>
      </p:sp>
      <p:pic>
        <p:nvPicPr>
          <p:cNvPr id="4" name="Picture 4" descr="Please Wait GIFs - Get the best GIF on GIPHY">
            <a:extLst>
              <a:ext uri="{FF2B5EF4-FFF2-40B4-BE49-F238E27FC236}">
                <a16:creationId xmlns:a16="http://schemas.microsoft.com/office/drawing/2014/main" id="{A3C260D2-BF69-42AE-9692-698AE837C5B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462052" y="27830"/>
            <a:ext cx="2614801" cy="26148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448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9B12-24C4-2717-9816-F9316B70B8E9}"/>
              </a:ext>
            </a:extLst>
          </p:cNvPr>
          <p:cNvSpPr>
            <a:spLocks noGrp="1"/>
          </p:cNvSpPr>
          <p:nvPr>
            <p:ph type="title"/>
          </p:nvPr>
        </p:nvSpPr>
        <p:spPr/>
        <p:txBody>
          <a:bodyPr/>
          <a:lstStyle/>
          <a:p>
            <a:r>
              <a:rPr lang="en-US" dirty="0"/>
              <a:t>DevOps Simplified:</a:t>
            </a:r>
          </a:p>
        </p:txBody>
      </p:sp>
      <p:sp>
        <p:nvSpPr>
          <p:cNvPr id="3" name="Content Placeholder 2">
            <a:extLst>
              <a:ext uri="{FF2B5EF4-FFF2-40B4-BE49-F238E27FC236}">
                <a16:creationId xmlns:a16="http://schemas.microsoft.com/office/drawing/2014/main" id="{36E34BE9-3856-C3E8-5665-9ADDBF1E6E23}"/>
              </a:ext>
            </a:extLst>
          </p:cNvPr>
          <p:cNvSpPr>
            <a:spLocks noGrp="1"/>
          </p:cNvSpPr>
          <p:nvPr>
            <p:ph idx="1"/>
          </p:nvPr>
        </p:nvSpPr>
        <p:spPr/>
        <p:txBody>
          <a:bodyPr/>
          <a:lstStyle/>
          <a:p>
            <a:endParaRPr lang="en-US" sz="2300" dirty="0">
              <a:effectLst/>
              <a:latin typeface="Calibri" panose="020F0502020204030204" pitchFamily="34" charset="0"/>
            </a:endParaRPr>
          </a:p>
          <a:p>
            <a:endParaRPr lang="en-US" sz="2300" dirty="0">
              <a:latin typeface="Calibri" panose="020F0502020204030204" pitchFamily="34" charset="0"/>
            </a:endParaRPr>
          </a:p>
          <a:p>
            <a:endParaRPr lang="en-US" sz="2300" dirty="0">
              <a:effectLst/>
              <a:latin typeface="Calibri" panose="020F0502020204030204" pitchFamily="34" charset="0"/>
            </a:endParaRPr>
          </a:p>
          <a:p>
            <a:pPr marL="0" indent="0">
              <a:buNone/>
            </a:pPr>
            <a:r>
              <a:rPr lang="en-US" sz="2300" dirty="0">
                <a:effectLst/>
                <a:latin typeface="Calibri" panose="020F0502020204030204" pitchFamily="34" charset="0"/>
              </a:rPr>
              <a:t>The union of people, process and products to enable continuous delivery of value to our end users</a:t>
            </a:r>
            <a:endParaRPr lang="en-US" sz="2300" dirty="0"/>
          </a:p>
        </p:txBody>
      </p:sp>
    </p:spTree>
    <p:extLst>
      <p:ext uri="{BB962C8B-B14F-4D97-AF65-F5344CB8AC3E}">
        <p14:creationId xmlns:p14="http://schemas.microsoft.com/office/powerpoint/2010/main" val="3180400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0CA123-0311-8EAD-09AF-C89A89CFA509}"/>
              </a:ext>
            </a:extLst>
          </p:cNvPr>
          <p:cNvSpPr>
            <a:spLocks noGrp="1"/>
          </p:cNvSpPr>
          <p:nvPr>
            <p:ph type="title"/>
          </p:nvPr>
        </p:nvSpPr>
        <p:spPr>
          <a:xfrm>
            <a:off x="322982" y="2354661"/>
            <a:ext cx="11619924" cy="909867"/>
          </a:xfrm>
        </p:spPr>
        <p:txBody>
          <a:bodyPr/>
          <a:lstStyle/>
          <a:p>
            <a:r>
              <a:rPr lang="en-US" dirty="0"/>
              <a:t>Benefits of DevOps</a:t>
            </a:r>
          </a:p>
        </p:txBody>
      </p:sp>
      <p:sp>
        <p:nvSpPr>
          <p:cNvPr id="12" name="Subtitle 2">
            <a:extLst>
              <a:ext uri="{FF2B5EF4-FFF2-40B4-BE49-F238E27FC236}">
                <a16:creationId xmlns:a16="http://schemas.microsoft.com/office/drawing/2014/main" id="{C0567D38-1EEA-D9ED-93A8-63AB176DFC37}"/>
              </a:ext>
            </a:extLst>
          </p:cNvPr>
          <p:cNvSpPr>
            <a:spLocks noGrp="1"/>
          </p:cNvSpPr>
          <p:nvPr>
            <p:ph type="subTitle" idx="1"/>
          </p:nvPr>
        </p:nvSpPr>
        <p:spPr>
          <a:xfrm>
            <a:off x="322981" y="3379899"/>
            <a:ext cx="11416184" cy="2505746"/>
          </a:xfrm>
        </p:spPr>
        <p:txBody>
          <a:bodyPr/>
          <a:lstStyle/>
          <a:p>
            <a:r>
              <a:rPr lang="en-US" dirty="0"/>
              <a:t>Break down “siloes”</a:t>
            </a:r>
          </a:p>
          <a:p>
            <a:r>
              <a:rPr lang="en-US" dirty="0"/>
              <a:t>Create integrated teams where engineers work across software lifecycle, from development to operations</a:t>
            </a:r>
          </a:p>
          <a:p>
            <a:r>
              <a:rPr lang="en-US" dirty="0"/>
              <a:t>use practices to automate processes that historically have been manual and slow. </a:t>
            </a:r>
          </a:p>
          <a:p>
            <a:r>
              <a:rPr lang="en-US" dirty="0"/>
              <a:t>They use a technology stack and tooling which help them operate and evolve applications quickly and reliably. These tools also help engineers independently accomplish tasks</a:t>
            </a:r>
          </a:p>
          <a:p>
            <a:endParaRPr lang="en-US" dirty="0"/>
          </a:p>
        </p:txBody>
      </p:sp>
    </p:spTree>
    <p:extLst>
      <p:ext uri="{BB962C8B-B14F-4D97-AF65-F5344CB8AC3E}">
        <p14:creationId xmlns:p14="http://schemas.microsoft.com/office/powerpoint/2010/main" val="1675276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1AC3-8C7B-8084-24F7-EA4E27BDCD74}"/>
              </a:ext>
            </a:extLst>
          </p:cNvPr>
          <p:cNvSpPr>
            <a:spLocks noGrp="1"/>
          </p:cNvSpPr>
          <p:nvPr>
            <p:ph type="title"/>
          </p:nvPr>
        </p:nvSpPr>
        <p:spPr/>
        <p:txBody>
          <a:bodyPr/>
          <a:lstStyle/>
          <a:p>
            <a:r>
              <a:rPr lang="en-US" dirty="0"/>
              <a:t>More Benefits of DevOps</a:t>
            </a:r>
          </a:p>
        </p:txBody>
      </p:sp>
      <p:sp>
        <p:nvSpPr>
          <p:cNvPr id="3" name="Content Placeholder 2">
            <a:extLst>
              <a:ext uri="{FF2B5EF4-FFF2-40B4-BE49-F238E27FC236}">
                <a16:creationId xmlns:a16="http://schemas.microsoft.com/office/drawing/2014/main" id="{068A965A-B4C6-8222-EA48-1B73CC2824DB}"/>
              </a:ext>
            </a:extLst>
          </p:cNvPr>
          <p:cNvSpPr>
            <a:spLocks noGrp="1"/>
          </p:cNvSpPr>
          <p:nvPr>
            <p:ph idx="1"/>
          </p:nvPr>
        </p:nvSpPr>
        <p:spPr/>
        <p:txBody>
          <a:bodyPr/>
          <a:lstStyle/>
          <a:p>
            <a:r>
              <a:rPr lang="en-US" dirty="0"/>
              <a:t>Speed</a:t>
            </a:r>
          </a:p>
          <a:p>
            <a:r>
              <a:rPr lang="en-US" dirty="0"/>
              <a:t>Rapid delivery</a:t>
            </a:r>
          </a:p>
          <a:p>
            <a:r>
              <a:rPr lang="en-US" dirty="0"/>
              <a:t>Reliability</a:t>
            </a:r>
          </a:p>
          <a:p>
            <a:r>
              <a:rPr lang="en-US" dirty="0"/>
              <a:t>Scale</a:t>
            </a:r>
          </a:p>
          <a:p>
            <a:r>
              <a:rPr lang="en-US" dirty="0"/>
              <a:t>Improved Collaboration</a:t>
            </a:r>
          </a:p>
          <a:p>
            <a:r>
              <a:rPr lang="en-US"/>
              <a:t>Security</a:t>
            </a:r>
            <a:endParaRPr lang="en-US" dirty="0"/>
          </a:p>
        </p:txBody>
      </p:sp>
    </p:spTree>
    <p:extLst>
      <p:ext uri="{BB962C8B-B14F-4D97-AF65-F5344CB8AC3E}">
        <p14:creationId xmlns:p14="http://schemas.microsoft.com/office/powerpoint/2010/main" val="25244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B12E434-F10C-0946-B209-3CE159A64E60}"/>
              </a:ext>
            </a:extLst>
          </p:cNvPr>
          <p:cNvPicPr>
            <a:picLocks noGrp="1" noChangeAspect="1"/>
          </p:cNvPicPr>
          <p:nvPr>
            <p:ph type="pic" sz="quarter" idx="24"/>
          </p:nvPr>
        </p:nvPicPr>
        <p:blipFill>
          <a:blip r:embed="rId3">
            <a:extLst>
              <a:ext uri="{28A0092B-C50C-407E-A947-70E740481C1C}">
                <a14:useLocalDpi xmlns:a14="http://schemas.microsoft.com/office/drawing/2010/main" val="0"/>
              </a:ext>
            </a:extLst>
          </a:blip>
          <a:stretch/>
        </p:blipFill>
        <p:spPr>
          <a:xfrm>
            <a:off x="5191871" y="2372838"/>
            <a:ext cx="6306430" cy="2734057"/>
          </a:xfrm>
          <a:noFill/>
        </p:spPr>
      </p:pic>
      <p:sp>
        <p:nvSpPr>
          <p:cNvPr id="3" name="Text Placeholder 2">
            <a:extLst>
              <a:ext uri="{FF2B5EF4-FFF2-40B4-BE49-F238E27FC236}">
                <a16:creationId xmlns:a16="http://schemas.microsoft.com/office/drawing/2014/main" id="{68DA77E3-1A7B-7E4E-8958-0A63DC007CF2}"/>
              </a:ext>
            </a:extLst>
          </p:cNvPr>
          <p:cNvSpPr>
            <a:spLocks noGrp="1"/>
          </p:cNvSpPr>
          <p:nvPr>
            <p:ph type="body" sz="quarter" idx="10"/>
          </p:nvPr>
        </p:nvSpPr>
        <p:spPr/>
        <p:txBody>
          <a:bodyPr/>
          <a:lstStyle/>
          <a:p>
            <a:r>
              <a:rPr lang="en-US">
                <a:solidFill>
                  <a:schemeClr val="bg1"/>
                </a:solidFill>
              </a:rPr>
              <a:t>Software Delivery and Operational Performance</a:t>
            </a:r>
          </a:p>
        </p:txBody>
      </p:sp>
      <p:sp>
        <p:nvSpPr>
          <p:cNvPr id="4" name="Text Placeholder 3">
            <a:extLst>
              <a:ext uri="{FF2B5EF4-FFF2-40B4-BE49-F238E27FC236}">
                <a16:creationId xmlns:a16="http://schemas.microsoft.com/office/drawing/2014/main" id="{1761C402-BE6D-8F4D-BDBC-1CF6006C5C86}"/>
              </a:ext>
            </a:extLst>
          </p:cNvPr>
          <p:cNvSpPr>
            <a:spLocks noGrp="1"/>
          </p:cNvSpPr>
          <p:nvPr>
            <p:ph type="body" sz="quarter" idx="20"/>
          </p:nvPr>
        </p:nvSpPr>
        <p:spPr>
          <a:xfrm>
            <a:off x="735677" y="2371518"/>
            <a:ext cx="3805354" cy="276508"/>
          </a:xfrm>
        </p:spPr>
        <p:txBody>
          <a:bodyPr/>
          <a:lstStyle/>
          <a:p>
            <a:r>
              <a:rPr lang="en-US">
                <a:solidFill>
                  <a:schemeClr val="bg1"/>
                </a:solidFill>
              </a:rPr>
              <a:t>Deployment Frequency</a:t>
            </a:r>
          </a:p>
        </p:txBody>
      </p:sp>
      <p:sp>
        <p:nvSpPr>
          <p:cNvPr id="6" name="Text Placeholder 5">
            <a:extLst>
              <a:ext uri="{FF2B5EF4-FFF2-40B4-BE49-F238E27FC236}">
                <a16:creationId xmlns:a16="http://schemas.microsoft.com/office/drawing/2014/main" id="{D0D94320-FB1A-0945-9610-25AB03EB7EE8}"/>
              </a:ext>
            </a:extLst>
          </p:cNvPr>
          <p:cNvSpPr>
            <a:spLocks noGrp="1"/>
          </p:cNvSpPr>
          <p:nvPr>
            <p:ph type="body" sz="quarter" idx="22"/>
          </p:nvPr>
        </p:nvSpPr>
        <p:spPr>
          <a:xfrm>
            <a:off x="717187" y="3181032"/>
            <a:ext cx="5106690" cy="276508"/>
          </a:xfrm>
        </p:spPr>
        <p:txBody>
          <a:bodyPr/>
          <a:lstStyle/>
          <a:p>
            <a:r>
              <a:rPr lang="en-US">
                <a:solidFill>
                  <a:schemeClr val="bg1"/>
                </a:solidFill>
              </a:rPr>
              <a:t>Lead Time to Change</a:t>
            </a:r>
          </a:p>
        </p:txBody>
      </p:sp>
      <p:sp>
        <p:nvSpPr>
          <p:cNvPr id="14" name="TextBox 13">
            <a:extLst>
              <a:ext uri="{FF2B5EF4-FFF2-40B4-BE49-F238E27FC236}">
                <a16:creationId xmlns:a16="http://schemas.microsoft.com/office/drawing/2014/main" id="{D225E191-747B-FF48-A303-7FE7DA2D9D2A}"/>
              </a:ext>
            </a:extLst>
          </p:cNvPr>
          <p:cNvSpPr txBox="1"/>
          <p:nvPr/>
        </p:nvSpPr>
        <p:spPr>
          <a:xfrm>
            <a:off x="5312122" y="5915089"/>
            <a:ext cx="10175498" cy="464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671" tIns="67671" rIns="67671" bIns="67671" numCol="1" spcCol="38100" rtlCol="0" anchor="ctr">
            <a:spAutoFit/>
          </a:bodyPr>
          <a:lstStyle/>
          <a:p>
            <a:pPr algn="l" defTabSz="1099649"/>
            <a:r>
              <a:rPr lang="en-US" sz="1066" b="0">
                <a:solidFill>
                  <a:schemeClr val="accent3"/>
                </a:solidFill>
                <a:latin typeface="Arial" panose="020B0604020202020204" pitchFamily="34" charset="0"/>
                <a:cs typeface="Arial" panose="020B0604020202020204" pitchFamily="34" charset="0"/>
              </a:rPr>
              <a:t>Source: Google. (Accessed </a:t>
            </a:r>
            <a:r>
              <a:rPr lang="en-US" sz="1066">
                <a:solidFill>
                  <a:schemeClr val="accent3"/>
                </a:solidFill>
                <a:latin typeface="Arial" panose="020B0604020202020204" pitchFamily="34" charset="0"/>
                <a:cs typeface="Arial" panose="020B0604020202020204" pitchFamily="34" charset="0"/>
              </a:rPr>
              <a:t>November</a:t>
            </a:r>
            <a:r>
              <a:rPr lang="en-US" sz="1066" b="0">
                <a:solidFill>
                  <a:schemeClr val="accent3"/>
                </a:solidFill>
                <a:latin typeface="Arial" panose="020B0604020202020204" pitchFamily="34" charset="0"/>
                <a:cs typeface="Arial" panose="020B0604020202020204" pitchFamily="34" charset="0"/>
              </a:rPr>
              <a:t> 2021). Accelerate State of DevOps 2021</a:t>
            </a:r>
            <a:r>
              <a:rPr lang="en-US" sz="1066" b="0">
                <a:solidFill>
                  <a:schemeClr val="accent3"/>
                </a:solidFill>
                <a:latin typeface="+mn-lt"/>
                <a:cs typeface="Arial" panose="020B0604020202020204" pitchFamily="34" charset="0"/>
              </a:rPr>
              <a:t>; Smith, </a:t>
            </a:r>
            <a:r>
              <a:rPr lang="en-US" sz="1066" b="0" err="1">
                <a:solidFill>
                  <a:schemeClr val="accent3"/>
                </a:solidFill>
                <a:latin typeface="+mn-lt"/>
                <a:cs typeface="Arial" panose="020B0604020202020204" pitchFamily="34" charset="0"/>
              </a:rPr>
              <a:t>Villalba</a:t>
            </a:r>
            <a:r>
              <a:rPr lang="en-US" sz="1066" b="0">
                <a:solidFill>
                  <a:schemeClr val="accent3"/>
                </a:solidFill>
                <a:latin typeface="+mn-lt"/>
                <a:cs typeface="Arial" panose="020B0604020202020204" pitchFamily="34" charset="0"/>
              </a:rPr>
              <a:t>, et al</a:t>
            </a:r>
            <a:br>
              <a:rPr lang="en-US" sz="1066" b="0">
                <a:solidFill>
                  <a:schemeClr val="accent3"/>
                </a:solidFill>
                <a:latin typeface="+mn-lt"/>
                <a:cs typeface="Arial" panose="020B0604020202020204" pitchFamily="34" charset="0"/>
              </a:rPr>
            </a:br>
            <a:r>
              <a:rPr lang="en-US" sz="1066" b="0">
                <a:solidFill>
                  <a:schemeClr val="accent3"/>
                </a:solidFill>
                <a:latin typeface="+mn-lt"/>
                <a:cs typeface="Arial" panose="020B0604020202020204" pitchFamily="34" charset="0"/>
              </a:rPr>
              <a:t>https://services.google.com/fh/files/misc/state-of-devops-2021.pdf</a:t>
            </a:r>
            <a:endParaRPr lang="en-US" sz="1066" b="0">
              <a:solidFill>
                <a:schemeClr val="accent3"/>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8B5384A-A303-F145-92D3-D6630B04EA4F}"/>
              </a:ext>
            </a:extLst>
          </p:cNvPr>
          <p:cNvSpPr/>
          <p:nvPr/>
        </p:nvSpPr>
        <p:spPr>
          <a:xfrm>
            <a:off x="693699" y="4902887"/>
            <a:ext cx="2903872" cy="379335"/>
          </a:xfrm>
          <a:prstGeom prst="rect">
            <a:avLst/>
          </a:prstGeom>
        </p:spPr>
        <p:txBody>
          <a:bodyPr wrap="none">
            <a:spAutoFit/>
          </a:bodyPr>
          <a:lstStyle/>
          <a:p>
            <a:r>
              <a:rPr lang="en-US" sz="1865" b="1">
                <a:solidFill>
                  <a:schemeClr val="bg1"/>
                </a:solidFill>
                <a:latin typeface="+mj-lt"/>
              </a:rPr>
              <a:t>Time to Restore Service</a:t>
            </a:r>
          </a:p>
        </p:txBody>
      </p:sp>
      <p:sp>
        <p:nvSpPr>
          <p:cNvPr id="16" name="Rectangle 15">
            <a:extLst>
              <a:ext uri="{FF2B5EF4-FFF2-40B4-BE49-F238E27FC236}">
                <a16:creationId xmlns:a16="http://schemas.microsoft.com/office/drawing/2014/main" id="{44800021-7385-ED4B-B34B-7E8ECBAC3C9F}"/>
              </a:ext>
            </a:extLst>
          </p:cNvPr>
          <p:cNvSpPr/>
          <p:nvPr/>
        </p:nvSpPr>
        <p:spPr>
          <a:xfrm>
            <a:off x="693699" y="3990546"/>
            <a:ext cx="2494594" cy="379335"/>
          </a:xfrm>
          <a:prstGeom prst="rect">
            <a:avLst/>
          </a:prstGeom>
        </p:spPr>
        <p:txBody>
          <a:bodyPr wrap="none">
            <a:spAutoFit/>
          </a:bodyPr>
          <a:lstStyle/>
          <a:p>
            <a:r>
              <a:rPr lang="en-US" sz="1865" b="1">
                <a:solidFill>
                  <a:schemeClr val="bg1"/>
                </a:solidFill>
                <a:latin typeface="+mj-lt"/>
              </a:rPr>
              <a:t>Change Failure Rate</a:t>
            </a:r>
          </a:p>
        </p:txBody>
      </p:sp>
    </p:spTree>
    <p:extLst>
      <p:ext uri="{BB962C8B-B14F-4D97-AF65-F5344CB8AC3E}">
        <p14:creationId xmlns:p14="http://schemas.microsoft.com/office/powerpoint/2010/main" val="291840191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2B60E6-5BB8-40AE-9DF0-02C22B22ECA4}"/>
              </a:ext>
            </a:extLst>
          </p:cNvPr>
          <p:cNvSpPr>
            <a:spLocks noGrp="1"/>
          </p:cNvSpPr>
          <p:nvPr>
            <p:ph type="subTitle" idx="1"/>
          </p:nvPr>
        </p:nvSpPr>
        <p:spPr/>
        <p:txBody>
          <a:bodyPr/>
          <a:lstStyle/>
          <a:p>
            <a:r>
              <a:rPr lang="en-US"/>
              <a:t>A high-level tour of a massive cloud platform</a:t>
            </a:r>
          </a:p>
        </p:txBody>
      </p:sp>
      <p:sp>
        <p:nvSpPr>
          <p:cNvPr id="2" name="Title 1">
            <a:extLst>
              <a:ext uri="{FF2B5EF4-FFF2-40B4-BE49-F238E27FC236}">
                <a16:creationId xmlns:a16="http://schemas.microsoft.com/office/drawing/2014/main" id="{352A5D52-1DB5-4805-ACAE-6A26CA74C56D}"/>
              </a:ext>
            </a:extLst>
          </p:cNvPr>
          <p:cNvSpPr>
            <a:spLocks noGrp="1"/>
          </p:cNvSpPr>
          <p:nvPr>
            <p:ph type="ctrTitle"/>
          </p:nvPr>
        </p:nvSpPr>
        <p:spPr/>
        <p:txBody>
          <a:bodyPr/>
          <a:lstStyle/>
          <a:p>
            <a:r>
              <a:rPr lang="en-US"/>
              <a:t>Azure Overview</a:t>
            </a:r>
          </a:p>
        </p:txBody>
      </p:sp>
    </p:spTree>
    <p:extLst>
      <p:ext uri="{BB962C8B-B14F-4D97-AF65-F5344CB8AC3E}">
        <p14:creationId xmlns:p14="http://schemas.microsoft.com/office/powerpoint/2010/main" val="1127857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2EC1C-C82F-A345-825B-F384793E515D}"/>
              </a:ext>
            </a:extLst>
          </p:cNvPr>
          <p:cNvSpPr>
            <a:spLocks noGrp="1"/>
          </p:cNvSpPr>
          <p:nvPr>
            <p:ph type="ctrTitle"/>
          </p:nvPr>
        </p:nvSpPr>
        <p:spPr/>
        <p:txBody>
          <a:bodyPr/>
          <a:lstStyle/>
          <a:p>
            <a:r>
              <a:rPr lang="en-US"/>
              <a:t>Why do we automate?</a:t>
            </a:r>
          </a:p>
        </p:txBody>
      </p:sp>
    </p:spTree>
    <p:extLst>
      <p:ext uri="{BB962C8B-B14F-4D97-AF65-F5344CB8AC3E}">
        <p14:creationId xmlns:p14="http://schemas.microsoft.com/office/powerpoint/2010/main" val="4205136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CB300-ABCB-4186-8622-D7F695F80379}"/>
              </a:ext>
            </a:extLst>
          </p:cNvPr>
          <p:cNvSpPr>
            <a:spLocks noGrp="1"/>
          </p:cNvSpPr>
          <p:nvPr>
            <p:ph type="title"/>
          </p:nvPr>
        </p:nvSpPr>
        <p:spPr/>
        <p:txBody>
          <a:bodyPr/>
          <a:lstStyle/>
          <a:p>
            <a:r>
              <a:rPr lang="en-US"/>
              <a:t>What is </a:t>
            </a:r>
            <a:r>
              <a:rPr lang="en-US" i="1"/>
              <a:t>the cloud</a:t>
            </a:r>
            <a:r>
              <a:rPr lang="en-US"/>
              <a:t>?</a:t>
            </a:r>
          </a:p>
        </p:txBody>
      </p:sp>
      <p:sp>
        <p:nvSpPr>
          <p:cNvPr id="4" name="Content Placeholder 3">
            <a:extLst>
              <a:ext uri="{FF2B5EF4-FFF2-40B4-BE49-F238E27FC236}">
                <a16:creationId xmlns:a16="http://schemas.microsoft.com/office/drawing/2014/main" id="{A11EBA0B-A2C5-4828-B72E-7515C012D1DE}"/>
              </a:ext>
            </a:extLst>
          </p:cNvPr>
          <p:cNvSpPr>
            <a:spLocks noGrp="1"/>
          </p:cNvSpPr>
          <p:nvPr>
            <p:ph idx="1"/>
          </p:nvPr>
        </p:nvSpPr>
        <p:spPr/>
        <p:txBody>
          <a:bodyPr/>
          <a:lstStyle/>
          <a:p>
            <a:r>
              <a:rPr lang="en-US">
                <a:effectLst/>
                <a:latin typeface="Times New Roman" panose="02020603050405020304" pitchFamily="18" charset="0"/>
              </a:rPr>
              <a:t>“Cloud computing is a model for enabling ubiquitous, convenient, on-demand network access to a shared  pool of configurable computing resources (e.g., networks, servers, storage, applications, and services) that can be </a:t>
            </a:r>
            <a:r>
              <a:rPr lang="en-US">
                <a:solidFill>
                  <a:srgbClr val="FFFF00"/>
                </a:solidFill>
                <a:effectLst/>
                <a:latin typeface="Times New Roman" panose="02020603050405020304" pitchFamily="18" charset="0"/>
              </a:rPr>
              <a:t>rapidly provisioned </a:t>
            </a:r>
            <a:r>
              <a:rPr lang="en-US">
                <a:effectLst/>
                <a:latin typeface="Times New Roman" panose="02020603050405020304" pitchFamily="18" charset="0"/>
              </a:rPr>
              <a:t>and </a:t>
            </a:r>
            <a:r>
              <a:rPr lang="en-US">
                <a:solidFill>
                  <a:srgbClr val="FFFF00"/>
                </a:solidFill>
                <a:effectLst/>
                <a:latin typeface="Times New Roman" panose="02020603050405020304" pitchFamily="18" charset="0"/>
              </a:rPr>
              <a:t>released with minimal management effort </a:t>
            </a:r>
            <a:r>
              <a:rPr lang="en-US">
                <a:effectLst/>
                <a:latin typeface="Times New Roman" panose="02020603050405020304" pitchFamily="18" charset="0"/>
              </a:rPr>
              <a:t>or service provider interaction.”</a:t>
            </a:r>
            <a:br>
              <a:rPr lang="en-US">
                <a:effectLst/>
                <a:latin typeface="Times New Roman" panose="02020603050405020304" pitchFamily="18" charset="0"/>
              </a:rPr>
            </a:br>
            <a:br>
              <a:rPr lang="en-US">
                <a:effectLst/>
                <a:latin typeface="Times New Roman" panose="02020603050405020304" pitchFamily="18" charset="0"/>
              </a:rPr>
            </a:br>
            <a:r>
              <a:rPr lang="en-US">
                <a:effectLst/>
                <a:latin typeface="Times New Roman" panose="02020603050405020304" pitchFamily="18" charset="0"/>
              </a:rPr>
              <a:t>-- National Institute of Standards and Technology Special Publication 800-145, September 2011</a:t>
            </a:r>
          </a:p>
        </p:txBody>
      </p:sp>
    </p:spTree>
    <p:extLst>
      <p:ext uri="{BB962C8B-B14F-4D97-AF65-F5344CB8AC3E}">
        <p14:creationId xmlns:p14="http://schemas.microsoft.com/office/powerpoint/2010/main" val="3958443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45F5-90EB-4103-8A23-56604C756A3F}"/>
              </a:ext>
            </a:extLst>
          </p:cNvPr>
          <p:cNvSpPr>
            <a:spLocks noGrp="1"/>
          </p:cNvSpPr>
          <p:nvPr>
            <p:ph type="title"/>
          </p:nvPr>
        </p:nvSpPr>
        <p:spPr/>
        <p:txBody>
          <a:bodyPr/>
          <a:lstStyle/>
          <a:p>
            <a:r>
              <a:rPr lang="en-US"/>
              <a:t>Cloud Characteristics</a:t>
            </a:r>
          </a:p>
        </p:txBody>
      </p:sp>
      <p:sp>
        <p:nvSpPr>
          <p:cNvPr id="3" name="Content Placeholder 2">
            <a:extLst>
              <a:ext uri="{FF2B5EF4-FFF2-40B4-BE49-F238E27FC236}">
                <a16:creationId xmlns:a16="http://schemas.microsoft.com/office/drawing/2014/main" id="{3EDD6F93-D36F-4D5D-B66F-E2597A2AD056}"/>
              </a:ext>
            </a:extLst>
          </p:cNvPr>
          <p:cNvSpPr>
            <a:spLocks noGrp="1"/>
          </p:cNvSpPr>
          <p:nvPr>
            <p:ph idx="1"/>
          </p:nvPr>
        </p:nvSpPr>
        <p:spPr/>
        <p:txBody>
          <a:bodyPr/>
          <a:lstStyle/>
          <a:p>
            <a:r>
              <a:rPr lang="en-US"/>
              <a:t>As defined by the National Institute of Standards and Technology*</a:t>
            </a:r>
          </a:p>
          <a:p>
            <a:pPr lvl="1"/>
            <a:r>
              <a:rPr lang="en-US"/>
              <a:t>On-demand self-service</a:t>
            </a:r>
          </a:p>
          <a:p>
            <a:pPr lvl="1"/>
            <a:r>
              <a:rPr lang="en-US"/>
              <a:t>Rapid elasticity</a:t>
            </a:r>
          </a:p>
          <a:p>
            <a:pPr lvl="1"/>
            <a:r>
              <a:rPr lang="en-US"/>
              <a:t>Measured service</a:t>
            </a:r>
          </a:p>
          <a:p>
            <a:pPr lvl="1"/>
            <a:r>
              <a:rPr lang="en-US"/>
              <a:t>Resource pooling</a:t>
            </a:r>
          </a:p>
          <a:p>
            <a:pPr lvl="1"/>
            <a:r>
              <a:rPr lang="en-US"/>
              <a:t>Broad network access</a:t>
            </a:r>
          </a:p>
        </p:txBody>
      </p:sp>
      <p:sp>
        <p:nvSpPr>
          <p:cNvPr id="4" name="TextBox 3">
            <a:extLst>
              <a:ext uri="{FF2B5EF4-FFF2-40B4-BE49-F238E27FC236}">
                <a16:creationId xmlns:a16="http://schemas.microsoft.com/office/drawing/2014/main" id="{BA25A847-7053-4F3D-8A2A-B60617F2195E}"/>
              </a:ext>
            </a:extLst>
          </p:cNvPr>
          <p:cNvSpPr txBox="1"/>
          <p:nvPr/>
        </p:nvSpPr>
        <p:spPr>
          <a:xfrm>
            <a:off x="322983" y="5595457"/>
            <a:ext cx="6337876" cy="300082"/>
          </a:xfrm>
          <a:prstGeom prst="rect">
            <a:avLst/>
          </a:prstGeom>
          <a:noFill/>
        </p:spPr>
        <p:txBody>
          <a:bodyPr wrap="square" rtlCol="0">
            <a:spAutoFit/>
          </a:bodyPr>
          <a:lstStyle/>
          <a:p>
            <a:r>
              <a:rPr lang="en-US"/>
              <a:t>* </a:t>
            </a:r>
            <a:r>
              <a:rPr lang="en-US">
                <a:hlinkClick r:id="rId3"/>
              </a:rPr>
              <a:t>See NIST Special Publication 800-145</a:t>
            </a:r>
            <a:endParaRPr lang="en-US"/>
          </a:p>
        </p:txBody>
      </p:sp>
    </p:spTree>
    <p:extLst>
      <p:ext uri="{BB962C8B-B14F-4D97-AF65-F5344CB8AC3E}">
        <p14:creationId xmlns:p14="http://schemas.microsoft.com/office/powerpoint/2010/main" val="45196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45F5-90EB-4103-8A23-56604C756A3F}"/>
              </a:ext>
            </a:extLst>
          </p:cNvPr>
          <p:cNvSpPr>
            <a:spLocks noGrp="1"/>
          </p:cNvSpPr>
          <p:nvPr>
            <p:ph type="title"/>
          </p:nvPr>
        </p:nvSpPr>
        <p:spPr/>
        <p:txBody>
          <a:bodyPr/>
          <a:lstStyle/>
          <a:p>
            <a:r>
              <a:rPr lang="en-US"/>
              <a:t>Cloud Service Models</a:t>
            </a:r>
          </a:p>
        </p:txBody>
      </p:sp>
      <p:sp>
        <p:nvSpPr>
          <p:cNvPr id="3" name="Content Placeholder 2">
            <a:extLst>
              <a:ext uri="{FF2B5EF4-FFF2-40B4-BE49-F238E27FC236}">
                <a16:creationId xmlns:a16="http://schemas.microsoft.com/office/drawing/2014/main" id="{3EDD6F93-D36F-4D5D-B66F-E2597A2AD056}"/>
              </a:ext>
            </a:extLst>
          </p:cNvPr>
          <p:cNvSpPr>
            <a:spLocks noGrp="1"/>
          </p:cNvSpPr>
          <p:nvPr>
            <p:ph idx="1"/>
          </p:nvPr>
        </p:nvSpPr>
        <p:spPr/>
        <p:txBody>
          <a:bodyPr/>
          <a:lstStyle/>
          <a:p>
            <a:r>
              <a:rPr lang="en-US"/>
              <a:t>Software-as-a-Service (SaaS)*</a:t>
            </a:r>
          </a:p>
          <a:p>
            <a:r>
              <a:rPr lang="en-US"/>
              <a:t>Platform-as-a-Service (PaaS)*</a:t>
            </a:r>
          </a:p>
          <a:p>
            <a:r>
              <a:rPr lang="en-US"/>
              <a:t>Infrastructure-as-a-Service (IaaS)*</a:t>
            </a:r>
          </a:p>
        </p:txBody>
      </p:sp>
      <p:sp>
        <p:nvSpPr>
          <p:cNvPr id="4" name="TextBox 3">
            <a:extLst>
              <a:ext uri="{FF2B5EF4-FFF2-40B4-BE49-F238E27FC236}">
                <a16:creationId xmlns:a16="http://schemas.microsoft.com/office/drawing/2014/main" id="{BA25A847-7053-4F3D-8A2A-B60617F2195E}"/>
              </a:ext>
            </a:extLst>
          </p:cNvPr>
          <p:cNvSpPr txBox="1"/>
          <p:nvPr/>
        </p:nvSpPr>
        <p:spPr>
          <a:xfrm>
            <a:off x="322983" y="5595457"/>
            <a:ext cx="6337876" cy="300082"/>
          </a:xfrm>
          <a:prstGeom prst="rect">
            <a:avLst/>
          </a:prstGeom>
          <a:noFill/>
        </p:spPr>
        <p:txBody>
          <a:bodyPr wrap="square" rtlCol="0">
            <a:spAutoFit/>
          </a:bodyPr>
          <a:lstStyle/>
          <a:p>
            <a:r>
              <a:rPr lang="en-US"/>
              <a:t>* </a:t>
            </a:r>
            <a:r>
              <a:rPr lang="en-US">
                <a:hlinkClick r:id="rId3"/>
              </a:rPr>
              <a:t>See NIST Special Publication 800-145</a:t>
            </a:r>
            <a:endParaRPr lang="en-US"/>
          </a:p>
        </p:txBody>
      </p:sp>
    </p:spTree>
    <p:extLst>
      <p:ext uri="{BB962C8B-B14F-4D97-AF65-F5344CB8AC3E}">
        <p14:creationId xmlns:p14="http://schemas.microsoft.com/office/powerpoint/2010/main" val="152258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45F5-90EB-4103-8A23-56604C756A3F}"/>
              </a:ext>
            </a:extLst>
          </p:cNvPr>
          <p:cNvSpPr>
            <a:spLocks noGrp="1"/>
          </p:cNvSpPr>
          <p:nvPr>
            <p:ph type="title"/>
          </p:nvPr>
        </p:nvSpPr>
        <p:spPr/>
        <p:txBody>
          <a:bodyPr/>
          <a:lstStyle/>
          <a:p>
            <a:r>
              <a:rPr lang="en-US"/>
              <a:t>Cloud Deployment Models</a:t>
            </a:r>
          </a:p>
        </p:txBody>
      </p:sp>
      <p:sp>
        <p:nvSpPr>
          <p:cNvPr id="3" name="Content Placeholder 2">
            <a:extLst>
              <a:ext uri="{FF2B5EF4-FFF2-40B4-BE49-F238E27FC236}">
                <a16:creationId xmlns:a16="http://schemas.microsoft.com/office/drawing/2014/main" id="{3EDD6F93-D36F-4D5D-B66F-E2597A2AD056}"/>
              </a:ext>
            </a:extLst>
          </p:cNvPr>
          <p:cNvSpPr>
            <a:spLocks noGrp="1"/>
          </p:cNvSpPr>
          <p:nvPr>
            <p:ph idx="1"/>
          </p:nvPr>
        </p:nvSpPr>
        <p:spPr/>
        <p:txBody>
          <a:bodyPr/>
          <a:lstStyle/>
          <a:p>
            <a:r>
              <a:rPr lang="en-US"/>
              <a:t>Public Cloud*</a:t>
            </a:r>
          </a:p>
          <a:p>
            <a:r>
              <a:rPr lang="en-US"/>
              <a:t>Private Cloud*</a:t>
            </a:r>
          </a:p>
          <a:p>
            <a:r>
              <a:rPr lang="en-US"/>
              <a:t>Hybrid Cloud*</a:t>
            </a:r>
          </a:p>
          <a:p>
            <a:r>
              <a:rPr lang="en-US"/>
              <a:t>Community Cloud*</a:t>
            </a:r>
          </a:p>
        </p:txBody>
      </p:sp>
      <p:sp>
        <p:nvSpPr>
          <p:cNvPr id="4" name="TextBox 3">
            <a:extLst>
              <a:ext uri="{FF2B5EF4-FFF2-40B4-BE49-F238E27FC236}">
                <a16:creationId xmlns:a16="http://schemas.microsoft.com/office/drawing/2014/main" id="{BA25A847-7053-4F3D-8A2A-B60617F2195E}"/>
              </a:ext>
            </a:extLst>
          </p:cNvPr>
          <p:cNvSpPr txBox="1"/>
          <p:nvPr/>
        </p:nvSpPr>
        <p:spPr>
          <a:xfrm>
            <a:off x="322983" y="5595457"/>
            <a:ext cx="6337876" cy="300082"/>
          </a:xfrm>
          <a:prstGeom prst="rect">
            <a:avLst/>
          </a:prstGeom>
          <a:noFill/>
        </p:spPr>
        <p:txBody>
          <a:bodyPr wrap="square" rtlCol="0">
            <a:spAutoFit/>
          </a:bodyPr>
          <a:lstStyle/>
          <a:p>
            <a:r>
              <a:rPr lang="en-US"/>
              <a:t>* </a:t>
            </a:r>
            <a:r>
              <a:rPr lang="en-US">
                <a:hlinkClick r:id="rId3"/>
              </a:rPr>
              <a:t>See NIST Special Publication 800-145</a:t>
            </a:r>
            <a:endParaRPr lang="en-US"/>
          </a:p>
        </p:txBody>
      </p:sp>
    </p:spTree>
    <p:extLst>
      <p:ext uri="{BB962C8B-B14F-4D97-AF65-F5344CB8AC3E}">
        <p14:creationId xmlns:p14="http://schemas.microsoft.com/office/powerpoint/2010/main" val="7868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58F9D70-556D-4AC5-B9B6-438634312DBE}"/>
              </a:ext>
            </a:extLst>
          </p:cNvPr>
          <p:cNvGrpSpPr/>
          <p:nvPr/>
        </p:nvGrpSpPr>
        <p:grpSpPr>
          <a:xfrm>
            <a:off x="4164398" y="1951407"/>
            <a:ext cx="3881925" cy="3532894"/>
            <a:chOff x="6797518" y="1987116"/>
            <a:chExt cx="3881925" cy="3532894"/>
          </a:xfrm>
        </p:grpSpPr>
        <p:sp>
          <p:nvSpPr>
            <p:cNvPr id="4" name="TextBox 3">
              <a:extLst>
                <a:ext uri="{FF2B5EF4-FFF2-40B4-BE49-F238E27FC236}">
                  <a16:creationId xmlns:a16="http://schemas.microsoft.com/office/drawing/2014/main" id="{B7EFF2D4-948A-4AD1-B958-380216AD2F59}"/>
                </a:ext>
              </a:extLst>
            </p:cNvPr>
            <p:cNvSpPr txBox="1"/>
            <p:nvPr/>
          </p:nvSpPr>
          <p:spPr>
            <a:xfrm>
              <a:off x="6797518" y="4781346"/>
              <a:ext cx="3881925" cy="738664"/>
            </a:xfrm>
            <a:prstGeom prst="rect">
              <a:avLst/>
            </a:prstGeom>
            <a:noFill/>
          </p:spPr>
          <p:txBody>
            <a:bodyPr wrap="square" lIns="121920" tIns="60960" rIns="121920" bIns="60960" rtlCol="0" anchor="t">
              <a:spAutoFit/>
            </a:bodyPr>
            <a:lstStyle/>
            <a:p>
              <a:pPr algn="ctr" defTabSz="913532"/>
              <a:r>
                <a:rPr lang="en-US" sz="2400" dirty="0">
                  <a:solidFill>
                    <a:schemeClr val="bg1"/>
                  </a:solidFill>
                  <a:latin typeface="+mj-lt"/>
                </a:rPr>
                <a:t>Jordan Baldridge</a:t>
              </a:r>
            </a:p>
            <a:p>
              <a:pPr algn="ctr" defTabSz="913532"/>
              <a:r>
                <a:rPr lang="en-US" sz="1600" dirty="0">
                  <a:solidFill>
                    <a:schemeClr val="bg1"/>
                  </a:solidFill>
                  <a:latin typeface="+mj-lt"/>
                </a:rPr>
                <a:t>Senior Software Engineer, Insight</a:t>
              </a:r>
              <a:endParaRPr lang="en-US" sz="1600" dirty="0">
                <a:solidFill>
                  <a:schemeClr val="bg1"/>
                </a:solidFill>
                <a:latin typeface="+mj-lt"/>
                <a:cs typeface="Calibri"/>
              </a:endParaRPr>
            </a:p>
          </p:txBody>
        </p:sp>
        <p:pic>
          <p:nvPicPr>
            <p:cNvPr id="40" name="Picture 39">
              <a:extLst>
                <a:ext uri="{FF2B5EF4-FFF2-40B4-BE49-F238E27FC236}">
                  <a16:creationId xmlns:a16="http://schemas.microsoft.com/office/drawing/2014/main" id="{467B09D0-C572-42D0-9A0D-E7996F01F9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02662" y="1987116"/>
              <a:ext cx="2671639" cy="2671641"/>
            </a:xfrm>
            <a:prstGeom prst="ellipse">
              <a:avLst/>
            </a:prstGeom>
            <a:noFill/>
            <a:ln w="63500" cap="rnd">
              <a:noFill/>
            </a:ln>
            <a:effectLst/>
          </p:spPr>
        </p:pic>
      </p:grpSp>
      <p:sp>
        <p:nvSpPr>
          <p:cNvPr id="5" name="Text Placeholder 4">
            <a:extLst>
              <a:ext uri="{FF2B5EF4-FFF2-40B4-BE49-F238E27FC236}">
                <a16:creationId xmlns:a16="http://schemas.microsoft.com/office/drawing/2014/main" id="{135C182C-0D98-43DE-BB12-8FD1F82EB027}"/>
              </a:ext>
            </a:extLst>
          </p:cNvPr>
          <p:cNvSpPr>
            <a:spLocks noGrp="1"/>
          </p:cNvSpPr>
          <p:nvPr>
            <p:ph type="body" sz="quarter" idx="10"/>
          </p:nvPr>
        </p:nvSpPr>
        <p:spPr/>
        <p:txBody>
          <a:bodyPr/>
          <a:lstStyle/>
          <a:p>
            <a:r>
              <a:rPr lang="en-US">
                <a:solidFill>
                  <a:schemeClr val="bg1"/>
                </a:solidFill>
              </a:rPr>
              <a:t>Hello!</a:t>
            </a:r>
          </a:p>
          <a:p>
            <a:endParaRPr lang="en-US"/>
          </a:p>
        </p:txBody>
      </p:sp>
    </p:spTree>
    <p:extLst>
      <p:ext uri="{BB962C8B-B14F-4D97-AF65-F5344CB8AC3E}">
        <p14:creationId xmlns:p14="http://schemas.microsoft.com/office/powerpoint/2010/main" val="328529453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Rectangle"/>
          <p:cNvSpPr/>
          <p:nvPr/>
        </p:nvSpPr>
        <p:spPr>
          <a:xfrm>
            <a:off x="5576725" y="514805"/>
            <a:ext cx="1038550" cy="73143"/>
          </a:xfrm>
          <a:prstGeom prst="rect">
            <a:avLst/>
          </a:prstGeom>
          <a:gradFill>
            <a:gsLst>
              <a:gs pos="0">
                <a:srgbClr val="D4108D"/>
              </a:gs>
              <a:gs pos="100000">
                <a:srgbClr val="582873"/>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537" name="Headline goes here"/>
          <p:cNvSpPr txBox="1"/>
          <p:nvPr/>
        </p:nvSpPr>
        <p:spPr>
          <a:xfrm>
            <a:off x="4053801" y="799200"/>
            <a:ext cx="4084405" cy="527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anchor="ctr">
            <a:spAutoFit/>
          </a:bodyPr>
          <a:lstStyle>
            <a:lvl1pPr>
              <a:defRPr sz="6200" b="0">
                <a:solidFill>
                  <a:srgbClr val="564741"/>
                </a:solidFill>
                <a:latin typeface="Rockwell"/>
                <a:ea typeface="Rockwell"/>
                <a:cs typeface="Rockwell"/>
                <a:sym typeface="Rockwell"/>
              </a:defRPr>
            </a:lvl1pPr>
          </a:lstStyle>
          <a:p>
            <a:r>
              <a:rPr lang="en-US" sz="3097">
                <a:solidFill>
                  <a:schemeClr val="bg1"/>
                </a:solidFill>
              </a:rPr>
              <a:t>Patterns &amp; Challenges</a:t>
            </a:r>
            <a:endParaRPr sz="3097">
              <a:solidFill>
                <a:schemeClr val="bg1"/>
              </a:solidFill>
            </a:endParaRPr>
          </a:p>
        </p:txBody>
      </p:sp>
      <p:sp>
        <p:nvSpPr>
          <p:cNvPr id="538" name="Headline 1 goes here…"/>
          <p:cNvSpPr txBox="1"/>
          <p:nvPr/>
        </p:nvSpPr>
        <p:spPr>
          <a:xfrm>
            <a:off x="1202532" y="2508680"/>
            <a:ext cx="2709972" cy="3004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377" tIns="25377" rIns="25377" bIns="25377" anchor="ctr">
            <a:spAutoFit/>
          </a:bodyPr>
          <a:lstStyle/>
          <a:p>
            <a:pPr algn="l">
              <a:defRPr sz="2700">
                <a:solidFill>
                  <a:srgbClr val="592973"/>
                </a:solidFill>
                <a:latin typeface="Verdana"/>
                <a:ea typeface="Verdana"/>
                <a:cs typeface="Verdana"/>
                <a:sym typeface="Verdana"/>
              </a:defRPr>
            </a:pPr>
            <a:r>
              <a:rPr lang="en-US" sz="1599" b="1" dirty="0">
                <a:latin typeface="Arial" panose="020B0604020202020204" pitchFamily="34" charset="0"/>
                <a:cs typeface="Arial" panose="020B0604020202020204" pitchFamily="34" charset="0"/>
              </a:rPr>
              <a:t>IT is in the midst of a generational transition</a:t>
            </a:r>
            <a:endParaRPr sz="1599" b="1" dirty="0">
              <a:latin typeface="Arial" panose="020B0604020202020204" pitchFamily="34" charset="0"/>
              <a:cs typeface="Arial" panose="020B0604020202020204" pitchFamily="34" charset="0"/>
            </a:endParaRPr>
          </a:p>
          <a:p>
            <a:pPr algn="l">
              <a:defRPr sz="2700">
                <a:solidFill>
                  <a:srgbClr val="592973"/>
                </a:solidFill>
                <a:latin typeface="Verdana"/>
                <a:ea typeface="Verdana"/>
                <a:cs typeface="Verdana"/>
                <a:sym typeface="Verdana"/>
              </a:defRPr>
            </a:pPr>
            <a:endParaRPr sz="1599" dirty="0">
              <a:latin typeface="Arial" panose="020B0604020202020204" pitchFamily="34" charset="0"/>
              <a:cs typeface="Arial" panose="020B0604020202020204" pitchFamily="34" charset="0"/>
            </a:endParaRPr>
          </a:p>
          <a:p>
            <a:pPr marL="228389" indent="-228389" algn="l">
              <a:buFont typeface="Arial" panose="020B0604020202020204" pitchFamily="34" charset="0"/>
              <a:buChar char="•"/>
              <a:defRPr sz="2700" b="0">
                <a:solidFill>
                  <a:srgbClr val="564741"/>
                </a:solidFill>
                <a:latin typeface="Verdana"/>
                <a:ea typeface="Verdana"/>
                <a:cs typeface="Verdana"/>
                <a:sym typeface="Verdana"/>
              </a:defRPr>
            </a:pPr>
            <a:r>
              <a:rPr lang="en-US" sz="1599" dirty="0">
                <a:solidFill>
                  <a:schemeClr val="bg1"/>
                </a:solidFill>
                <a:latin typeface="Arial" panose="020B0604020202020204" pitchFamily="34" charset="0"/>
                <a:cs typeface="Arial" panose="020B0604020202020204" pitchFamily="34" charset="0"/>
              </a:rPr>
              <a:t>Customers demand more value more quickly</a:t>
            </a:r>
            <a:br>
              <a:rPr lang="en-US" sz="1599" dirty="0">
                <a:solidFill>
                  <a:schemeClr val="bg1"/>
                </a:solidFill>
                <a:latin typeface="Arial" panose="020B0604020202020204" pitchFamily="34" charset="0"/>
                <a:cs typeface="Arial" panose="020B0604020202020204" pitchFamily="34" charset="0"/>
              </a:rPr>
            </a:br>
            <a:endParaRPr lang="en-US" sz="1599" dirty="0">
              <a:solidFill>
                <a:schemeClr val="bg1"/>
              </a:solidFill>
              <a:latin typeface="Arial" panose="020B0604020202020204" pitchFamily="34" charset="0"/>
              <a:cs typeface="Arial" panose="020B0604020202020204" pitchFamily="34" charset="0"/>
            </a:endParaRPr>
          </a:p>
          <a:p>
            <a:pPr marL="228389" indent="-228389" algn="l">
              <a:buFont typeface="Arial" panose="020B0604020202020204" pitchFamily="34" charset="0"/>
              <a:buChar char="•"/>
              <a:defRPr sz="2700" b="0">
                <a:solidFill>
                  <a:srgbClr val="564741"/>
                </a:solidFill>
                <a:latin typeface="Verdana"/>
                <a:ea typeface="Verdana"/>
                <a:cs typeface="Verdana"/>
                <a:sym typeface="Verdana"/>
              </a:defRPr>
            </a:pPr>
            <a:r>
              <a:rPr lang="en-US" sz="1599" dirty="0">
                <a:solidFill>
                  <a:schemeClr val="bg1"/>
                </a:solidFill>
                <a:latin typeface="Arial" panose="020B0604020202020204" pitchFamily="34" charset="0"/>
                <a:cs typeface="Arial" panose="020B0604020202020204" pitchFamily="34" charset="0"/>
              </a:rPr>
              <a:t>Digital Transformation is a priority to business</a:t>
            </a:r>
            <a:br>
              <a:rPr lang="en-US" sz="1599" dirty="0">
                <a:solidFill>
                  <a:schemeClr val="bg1"/>
                </a:solidFill>
                <a:latin typeface="Arial" panose="020B0604020202020204" pitchFamily="34" charset="0"/>
                <a:cs typeface="Arial" panose="020B0604020202020204" pitchFamily="34" charset="0"/>
              </a:rPr>
            </a:br>
            <a:endParaRPr lang="en-US" sz="1599" dirty="0">
              <a:solidFill>
                <a:schemeClr val="bg1"/>
              </a:solidFill>
              <a:latin typeface="Arial" panose="020B0604020202020204" pitchFamily="34" charset="0"/>
              <a:cs typeface="Arial" panose="020B0604020202020204" pitchFamily="34" charset="0"/>
            </a:endParaRPr>
          </a:p>
          <a:p>
            <a:pPr marL="228389" indent="-228389" algn="l">
              <a:buFont typeface="Arial" panose="020B0604020202020204" pitchFamily="34" charset="0"/>
              <a:buChar char="•"/>
              <a:defRPr sz="2700" b="0">
                <a:solidFill>
                  <a:srgbClr val="564741"/>
                </a:solidFill>
                <a:latin typeface="Verdana"/>
                <a:ea typeface="Verdana"/>
                <a:cs typeface="Verdana"/>
                <a:sym typeface="Verdana"/>
              </a:defRPr>
            </a:pPr>
            <a:r>
              <a:rPr lang="en-US" sz="1599" dirty="0">
                <a:solidFill>
                  <a:schemeClr val="bg1"/>
                </a:solidFill>
                <a:latin typeface="Arial" panose="020B0604020202020204" pitchFamily="34" charset="0"/>
                <a:cs typeface="Arial" panose="020B0604020202020204" pitchFamily="34" charset="0"/>
              </a:rPr>
              <a:t>IT is shifting from a cost center to a strategic differentiator</a:t>
            </a:r>
          </a:p>
        </p:txBody>
      </p:sp>
      <p:sp>
        <p:nvSpPr>
          <p:cNvPr id="539" name="Sub-head goes here"/>
          <p:cNvSpPr txBox="1"/>
          <p:nvPr/>
        </p:nvSpPr>
        <p:spPr>
          <a:xfrm>
            <a:off x="5323245" y="1214991"/>
            <a:ext cx="1631811" cy="527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377" tIns="25377" rIns="25377" bIns="25377" anchor="ctr">
            <a:spAutoFit/>
          </a:bodyPr>
          <a:lstStyle>
            <a:lvl1pPr>
              <a:defRPr sz="6200" b="0">
                <a:solidFill>
                  <a:srgbClr val="564741"/>
                </a:solidFill>
                <a:latin typeface="Klinic Slab"/>
                <a:ea typeface="Klinic Slab"/>
                <a:cs typeface="Klinic Slab"/>
                <a:sym typeface="Klinic Slab"/>
              </a:defRPr>
            </a:lvl1pPr>
          </a:lstStyle>
          <a:p>
            <a:r>
              <a:rPr lang="en-US" sz="3097" dirty="0">
                <a:solidFill>
                  <a:schemeClr val="bg1"/>
                </a:solidFill>
              </a:rPr>
              <a:t>IT in 2023</a:t>
            </a:r>
            <a:endParaRPr sz="3097" dirty="0">
              <a:solidFill>
                <a:schemeClr val="bg1"/>
              </a:solidFill>
            </a:endParaRPr>
          </a:p>
        </p:txBody>
      </p:sp>
      <p:sp>
        <p:nvSpPr>
          <p:cNvPr id="540" name="Rectangle"/>
          <p:cNvSpPr/>
          <p:nvPr/>
        </p:nvSpPr>
        <p:spPr>
          <a:xfrm>
            <a:off x="815683" y="2101761"/>
            <a:ext cx="3416407" cy="3818201"/>
          </a:xfrm>
          <a:prstGeom prst="rect">
            <a:avLst/>
          </a:prstGeom>
          <a:ln w="28575">
            <a:solidFill>
              <a:srgbClr val="582873"/>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599">
              <a:solidFill>
                <a:schemeClr val="bg1"/>
              </a:solidFill>
            </a:endParaRPr>
          </a:p>
        </p:txBody>
      </p:sp>
      <p:sp>
        <p:nvSpPr>
          <p:cNvPr id="541" name="Rectangle"/>
          <p:cNvSpPr/>
          <p:nvPr/>
        </p:nvSpPr>
        <p:spPr>
          <a:xfrm>
            <a:off x="4456321" y="2089396"/>
            <a:ext cx="3416407" cy="3818201"/>
          </a:xfrm>
          <a:prstGeom prst="rect">
            <a:avLst/>
          </a:prstGeom>
          <a:ln w="28575">
            <a:solidFill>
              <a:srgbClr val="582873"/>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542" name="Rectangle"/>
          <p:cNvSpPr/>
          <p:nvPr/>
        </p:nvSpPr>
        <p:spPr>
          <a:xfrm>
            <a:off x="8096959" y="2089396"/>
            <a:ext cx="3416407" cy="3818201"/>
          </a:xfrm>
          <a:prstGeom prst="rect">
            <a:avLst/>
          </a:prstGeom>
          <a:ln w="28575">
            <a:solidFill>
              <a:srgbClr val="582873"/>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599"/>
          </a:p>
        </p:txBody>
      </p:sp>
      <p:sp>
        <p:nvSpPr>
          <p:cNvPr id="543" name="Headline 2 goes here…"/>
          <p:cNvSpPr txBox="1"/>
          <p:nvPr/>
        </p:nvSpPr>
        <p:spPr>
          <a:xfrm>
            <a:off x="4809539" y="2381694"/>
            <a:ext cx="2709972" cy="2512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377" tIns="25377" rIns="25377" bIns="25377" anchor="ctr">
            <a:spAutoFit/>
          </a:bodyPr>
          <a:lstStyle/>
          <a:p>
            <a:pPr algn="l">
              <a:defRPr sz="2700">
                <a:solidFill>
                  <a:srgbClr val="592973"/>
                </a:solidFill>
                <a:latin typeface="Verdana"/>
                <a:ea typeface="Verdana"/>
                <a:cs typeface="Verdana"/>
                <a:sym typeface="Verdana"/>
              </a:defRPr>
            </a:pPr>
            <a:r>
              <a:rPr lang="en-US" sz="1599" b="1">
                <a:latin typeface="Arial" panose="020B0604020202020204" pitchFamily="34" charset="0"/>
                <a:cs typeface="Arial" panose="020B0604020202020204" pitchFamily="34" charset="0"/>
              </a:rPr>
              <a:t>The Cloud underpins digital transformation</a:t>
            </a:r>
            <a:endParaRPr sz="1599" b="1">
              <a:latin typeface="Arial" panose="020B0604020202020204" pitchFamily="34" charset="0"/>
              <a:cs typeface="Arial" panose="020B0604020202020204" pitchFamily="34" charset="0"/>
            </a:endParaRPr>
          </a:p>
          <a:p>
            <a:pPr algn="l">
              <a:defRPr sz="2700">
                <a:solidFill>
                  <a:srgbClr val="592973"/>
                </a:solidFill>
                <a:latin typeface="Verdana"/>
                <a:ea typeface="Verdana"/>
                <a:cs typeface="Verdana"/>
                <a:sym typeface="Verdana"/>
              </a:defRPr>
            </a:pPr>
            <a:endParaRPr sz="1599">
              <a:latin typeface="Arial" panose="020B0604020202020204" pitchFamily="34" charset="0"/>
              <a:cs typeface="Arial" panose="020B0604020202020204" pitchFamily="34" charset="0"/>
            </a:endParaRPr>
          </a:p>
          <a:p>
            <a:pPr marL="228389" indent="-228389" algn="l">
              <a:buFont typeface="Arial" panose="020B0604020202020204" pitchFamily="34" charset="0"/>
              <a:buChar char="•"/>
              <a:defRPr sz="2700" b="0">
                <a:solidFill>
                  <a:srgbClr val="564741"/>
                </a:solidFill>
                <a:latin typeface="Verdana"/>
                <a:ea typeface="Verdana"/>
                <a:cs typeface="Verdana"/>
                <a:sym typeface="Verdana"/>
              </a:defRPr>
            </a:pPr>
            <a:r>
              <a:rPr lang="en-US" sz="1599">
                <a:solidFill>
                  <a:schemeClr val="bg1"/>
                </a:solidFill>
                <a:latin typeface="Arial" panose="020B0604020202020204" pitchFamily="34" charset="0"/>
                <a:cs typeface="Arial" panose="020B0604020202020204" pitchFamily="34" charset="0"/>
              </a:rPr>
              <a:t>Full featured APIs/SDKs</a:t>
            </a:r>
            <a:endParaRPr sz="1599">
              <a:solidFill>
                <a:schemeClr val="bg1"/>
              </a:solidFill>
              <a:latin typeface="Arial" panose="020B0604020202020204" pitchFamily="34" charset="0"/>
              <a:cs typeface="Arial" panose="020B0604020202020204" pitchFamily="34" charset="0"/>
            </a:endParaRPr>
          </a:p>
          <a:p>
            <a:pPr algn="l">
              <a:defRPr sz="2700">
                <a:solidFill>
                  <a:srgbClr val="592973"/>
                </a:solidFill>
                <a:latin typeface="Verdana"/>
                <a:ea typeface="Verdana"/>
                <a:cs typeface="Verdana"/>
                <a:sym typeface="Verdana"/>
              </a:defRPr>
            </a:pPr>
            <a:endParaRPr sz="1599">
              <a:solidFill>
                <a:schemeClr val="bg1"/>
              </a:solidFill>
              <a:latin typeface="Arial" panose="020B0604020202020204" pitchFamily="34" charset="0"/>
              <a:cs typeface="Arial" panose="020B0604020202020204" pitchFamily="34" charset="0"/>
            </a:endParaRPr>
          </a:p>
          <a:p>
            <a:pPr marL="228389" indent="-228389" algn="l">
              <a:buFont typeface="Arial" panose="020B0604020202020204" pitchFamily="34" charset="0"/>
              <a:buChar char="•"/>
              <a:defRPr sz="2700" b="0">
                <a:solidFill>
                  <a:srgbClr val="564741"/>
                </a:solidFill>
                <a:latin typeface="Verdana"/>
                <a:ea typeface="Verdana"/>
                <a:cs typeface="Verdana"/>
                <a:sym typeface="Verdana"/>
              </a:defRPr>
            </a:pPr>
            <a:r>
              <a:rPr lang="en-US" sz="1599">
                <a:solidFill>
                  <a:schemeClr val="bg1"/>
                </a:solidFill>
                <a:latin typeface="Arial" panose="020B0604020202020204" pitchFamily="34" charset="0"/>
                <a:cs typeface="Arial" panose="020B0604020202020204" pitchFamily="34" charset="0"/>
              </a:rPr>
              <a:t>Pay-as-you-go and on-demand</a:t>
            </a:r>
            <a:br>
              <a:rPr lang="en-US" sz="1599">
                <a:solidFill>
                  <a:schemeClr val="bg1"/>
                </a:solidFill>
                <a:latin typeface="Arial" panose="020B0604020202020204" pitchFamily="34" charset="0"/>
                <a:cs typeface="Arial" panose="020B0604020202020204" pitchFamily="34" charset="0"/>
              </a:rPr>
            </a:br>
            <a:endParaRPr lang="en-US" sz="1599">
              <a:solidFill>
                <a:schemeClr val="bg1"/>
              </a:solidFill>
              <a:latin typeface="Arial" panose="020B0604020202020204" pitchFamily="34" charset="0"/>
              <a:cs typeface="Arial" panose="020B0604020202020204" pitchFamily="34" charset="0"/>
            </a:endParaRPr>
          </a:p>
          <a:p>
            <a:pPr marL="228389" indent="-228389" algn="l">
              <a:buFont typeface="Arial" panose="020B0604020202020204" pitchFamily="34" charset="0"/>
              <a:buChar char="•"/>
              <a:defRPr sz="2700" b="0">
                <a:solidFill>
                  <a:srgbClr val="564741"/>
                </a:solidFill>
                <a:latin typeface="Verdana"/>
                <a:ea typeface="Verdana"/>
                <a:cs typeface="Verdana"/>
                <a:sym typeface="Verdana"/>
              </a:defRPr>
            </a:pPr>
            <a:r>
              <a:rPr lang="en-US" sz="1599">
                <a:solidFill>
                  <a:schemeClr val="bg1"/>
                </a:solidFill>
                <a:latin typeface="Arial" panose="020B0604020202020204" pitchFamily="34" charset="0"/>
                <a:cs typeface="Arial" panose="020B0604020202020204" pitchFamily="34" charset="0"/>
              </a:rPr>
              <a:t>Near limitless scale (public cloud)</a:t>
            </a:r>
          </a:p>
        </p:txBody>
      </p:sp>
      <p:sp>
        <p:nvSpPr>
          <p:cNvPr id="544" name="Headline 3 goes here…"/>
          <p:cNvSpPr txBox="1"/>
          <p:nvPr/>
        </p:nvSpPr>
        <p:spPr>
          <a:xfrm>
            <a:off x="8450177" y="2504540"/>
            <a:ext cx="2709971" cy="32504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377" tIns="25377" rIns="25377" bIns="25377" anchor="ctr">
            <a:spAutoFit/>
          </a:bodyPr>
          <a:lstStyle/>
          <a:p>
            <a:pPr algn="l">
              <a:defRPr sz="2700">
                <a:solidFill>
                  <a:srgbClr val="592973"/>
                </a:solidFill>
                <a:latin typeface="Verdana"/>
                <a:ea typeface="Verdana"/>
                <a:cs typeface="Verdana"/>
                <a:sym typeface="Verdana"/>
              </a:defRPr>
            </a:pPr>
            <a:r>
              <a:rPr lang="en-US" sz="1599" b="1">
                <a:latin typeface="Arial" panose="020B0604020202020204" pitchFamily="34" charset="0"/>
                <a:cs typeface="Arial" panose="020B0604020202020204" pitchFamily="34" charset="0"/>
              </a:rPr>
              <a:t>Automation is hard but necessary to operate at scale</a:t>
            </a:r>
          </a:p>
          <a:p>
            <a:pPr algn="l">
              <a:defRPr sz="2700" b="0">
                <a:solidFill>
                  <a:srgbClr val="564741"/>
                </a:solidFill>
                <a:latin typeface="Verdana"/>
                <a:ea typeface="Verdana"/>
                <a:cs typeface="Verdana"/>
                <a:sym typeface="Verdana"/>
              </a:defRPr>
            </a:pPr>
            <a:endParaRPr lang="en-US" sz="1599">
              <a:latin typeface="Arial" panose="020B0604020202020204" pitchFamily="34" charset="0"/>
              <a:cs typeface="Arial" panose="020B0604020202020204" pitchFamily="34" charset="0"/>
            </a:endParaRPr>
          </a:p>
          <a:p>
            <a:pPr marL="228389" indent="-228389" algn="l">
              <a:buFont typeface="Arial" panose="020B0604020202020204" pitchFamily="34" charset="0"/>
              <a:buChar char="•"/>
              <a:defRPr sz="2700" b="0">
                <a:solidFill>
                  <a:srgbClr val="564741"/>
                </a:solidFill>
                <a:latin typeface="Verdana"/>
                <a:ea typeface="Verdana"/>
                <a:cs typeface="Verdana"/>
                <a:sym typeface="Verdana"/>
              </a:defRPr>
            </a:pPr>
            <a:r>
              <a:rPr lang="en-US" sz="1599">
                <a:solidFill>
                  <a:schemeClr val="bg1"/>
                </a:solidFill>
                <a:latin typeface="Arial" panose="020B0604020202020204" pitchFamily="34" charset="0"/>
                <a:cs typeface="Arial" panose="020B0604020202020204" pitchFamily="34" charset="0"/>
              </a:rPr>
              <a:t>Shift security left</a:t>
            </a:r>
            <a:br>
              <a:rPr lang="en-US" sz="1599">
                <a:solidFill>
                  <a:schemeClr val="bg1"/>
                </a:solidFill>
                <a:latin typeface="Arial" panose="020B0604020202020204" pitchFamily="34" charset="0"/>
                <a:cs typeface="Arial" panose="020B0604020202020204" pitchFamily="34" charset="0"/>
              </a:rPr>
            </a:br>
            <a:endParaRPr lang="en-US" sz="1599">
              <a:solidFill>
                <a:schemeClr val="bg1"/>
              </a:solidFill>
              <a:latin typeface="Arial" panose="020B0604020202020204" pitchFamily="34" charset="0"/>
              <a:cs typeface="Arial" panose="020B0604020202020204" pitchFamily="34" charset="0"/>
            </a:endParaRPr>
          </a:p>
          <a:p>
            <a:pPr marL="228389" indent="-228389" algn="l">
              <a:buFont typeface="Arial" panose="020B0604020202020204" pitchFamily="34" charset="0"/>
              <a:buChar char="•"/>
              <a:defRPr sz="2700" b="0">
                <a:solidFill>
                  <a:srgbClr val="564741"/>
                </a:solidFill>
                <a:latin typeface="Verdana"/>
                <a:ea typeface="Verdana"/>
                <a:cs typeface="Verdana"/>
                <a:sym typeface="Verdana"/>
              </a:defRPr>
            </a:pPr>
            <a:r>
              <a:rPr lang="en-US" sz="1599">
                <a:solidFill>
                  <a:schemeClr val="bg1"/>
                </a:solidFill>
                <a:latin typeface="Arial" panose="020B0604020202020204" pitchFamily="34" charset="0"/>
                <a:cs typeface="Arial" panose="020B0604020202020204" pitchFamily="34" charset="0"/>
              </a:rPr>
              <a:t>Integrate IT Operations</a:t>
            </a:r>
            <a:br>
              <a:rPr lang="en-US" sz="1599">
                <a:solidFill>
                  <a:schemeClr val="bg1"/>
                </a:solidFill>
                <a:latin typeface="Arial" panose="020B0604020202020204" pitchFamily="34" charset="0"/>
                <a:cs typeface="Arial" panose="020B0604020202020204" pitchFamily="34" charset="0"/>
              </a:rPr>
            </a:br>
            <a:endParaRPr lang="en-US" sz="1599">
              <a:solidFill>
                <a:schemeClr val="bg1"/>
              </a:solidFill>
              <a:latin typeface="Arial" panose="020B0604020202020204" pitchFamily="34" charset="0"/>
              <a:cs typeface="Arial" panose="020B0604020202020204" pitchFamily="34" charset="0"/>
            </a:endParaRPr>
          </a:p>
          <a:p>
            <a:pPr marL="228389" indent="-228389" algn="l">
              <a:buFont typeface="Arial" panose="020B0604020202020204" pitchFamily="34" charset="0"/>
              <a:buChar char="•"/>
              <a:defRPr sz="2700" b="0">
                <a:solidFill>
                  <a:srgbClr val="564741"/>
                </a:solidFill>
                <a:latin typeface="Verdana"/>
                <a:ea typeface="Verdana"/>
                <a:cs typeface="Verdana"/>
                <a:sym typeface="Verdana"/>
              </a:defRPr>
            </a:pPr>
            <a:r>
              <a:rPr lang="en-US" sz="1599">
                <a:solidFill>
                  <a:schemeClr val="bg1"/>
                </a:solidFill>
                <a:latin typeface="Arial" panose="020B0604020202020204" pitchFamily="34" charset="0"/>
                <a:cs typeface="Arial" panose="020B0604020202020204" pitchFamily="34" charset="0"/>
              </a:rPr>
              <a:t>Infrastructure managed declaratively as code</a:t>
            </a:r>
          </a:p>
          <a:p>
            <a:pPr algn="l">
              <a:defRPr sz="2700" b="0">
                <a:solidFill>
                  <a:srgbClr val="564741"/>
                </a:solidFill>
                <a:latin typeface="Verdana"/>
                <a:ea typeface="Verdana"/>
                <a:cs typeface="Verdana"/>
                <a:sym typeface="Verdana"/>
              </a:defRPr>
            </a:pPr>
            <a:endParaRPr sz="1599">
              <a:latin typeface="Arial" panose="020B0604020202020204" pitchFamily="34" charset="0"/>
              <a:cs typeface="Arial" panose="020B0604020202020204" pitchFamily="34" charset="0"/>
            </a:endParaRPr>
          </a:p>
          <a:p>
            <a:pPr algn="l">
              <a:defRPr sz="2700" b="0">
                <a:solidFill>
                  <a:srgbClr val="564741"/>
                </a:solidFill>
                <a:latin typeface="Verdana"/>
                <a:ea typeface="Verdana"/>
                <a:cs typeface="Verdana"/>
                <a:sym typeface="Verdana"/>
              </a:defRPr>
            </a:pPr>
            <a:endParaRPr sz="1599">
              <a:latin typeface="Arial" panose="020B0604020202020204" pitchFamily="34" charset="0"/>
              <a:cs typeface="Arial" panose="020B0604020202020204" pitchFamily="34" charset="0"/>
            </a:endParaRPr>
          </a:p>
          <a:p>
            <a:pPr algn="l">
              <a:defRPr sz="2700">
                <a:solidFill>
                  <a:srgbClr val="592973"/>
                </a:solidFill>
                <a:latin typeface="Verdana"/>
                <a:ea typeface="Verdana"/>
                <a:cs typeface="Verdana"/>
                <a:sym typeface="Verdana"/>
              </a:defRPr>
            </a:pPr>
            <a:endParaRPr sz="1599">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366393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811719-B2AF-43BF-B865-5385DBCA4A0C}"/>
              </a:ext>
            </a:extLst>
          </p:cNvPr>
          <p:cNvSpPr>
            <a:spLocks noGrp="1"/>
          </p:cNvSpPr>
          <p:nvPr>
            <p:ph type="body" sz="quarter" idx="10"/>
          </p:nvPr>
        </p:nvSpPr>
        <p:spPr/>
        <p:txBody>
          <a:bodyPr/>
          <a:lstStyle/>
          <a:p>
            <a:r>
              <a:rPr lang="en-US"/>
              <a:t>The Cloud Dictionary</a:t>
            </a:r>
          </a:p>
        </p:txBody>
      </p:sp>
      <p:sp>
        <p:nvSpPr>
          <p:cNvPr id="4" name="Text Placeholder 3">
            <a:extLst>
              <a:ext uri="{FF2B5EF4-FFF2-40B4-BE49-F238E27FC236}">
                <a16:creationId xmlns:a16="http://schemas.microsoft.com/office/drawing/2014/main" id="{2A3098DC-466A-4D37-A5B9-F67C85E52C29}"/>
              </a:ext>
            </a:extLst>
          </p:cNvPr>
          <p:cNvSpPr>
            <a:spLocks noGrp="1"/>
          </p:cNvSpPr>
          <p:nvPr>
            <p:ph type="body" sz="quarter" idx="11"/>
          </p:nvPr>
        </p:nvSpPr>
        <p:spPr/>
        <p:txBody>
          <a:bodyPr/>
          <a:lstStyle/>
          <a:p>
            <a:endParaRPr lang="en-US"/>
          </a:p>
        </p:txBody>
      </p:sp>
      <p:sp>
        <p:nvSpPr>
          <p:cNvPr id="17" name="Rectangle 16"/>
          <p:cNvSpPr/>
          <p:nvPr/>
        </p:nvSpPr>
        <p:spPr>
          <a:xfrm>
            <a:off x="2556147" y="4178463"/>
            <a:ext cx="3194719" cy="1516284"/>
          </a:xfrm>
          <a:prstGeom prst="rect">
            <a:avLst/>
          </a:prstGeom>
          <a:no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714888"/>
              </a:solidFill>
            </a:endParaRPr>
          </a:p>
        </p:txBody>
      </p:sp>
      <p:sp>
        <p:nvSpPr>
          <p:cNvPr id="18" name="Text Placeholder 4"/>
          <p:cNvSpPr txBox="1">
            <a:spLocks/>
          </p:cNvSpPr>
          <p:nvPr/>
        </p:nvSpPr>
        <p:spPr>
          <a:xfrm>
            <a:off x="2556148" y="4681075"/>
            <a:ext cx="3194717" cy="4680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F2AF01"/>
              </a:buClr>
              <a:buFont typeface="Arial"/>
              <a:buNone/>
              <a:defRPr sz="4000" b="0" i="0" kern="1200">
                <a:solidFill>
                  <a:srgbClr val="A6AAA9"/>
                </a:solidFill>
                <a:latin typeface="Effra Light" charset="0"/>
                <a:ea typeface="Effra Light" charset="0"/>
                <a:cs typeface="Effra Light" charset="0"/>
              </a:defRPr>
            </a:lvl1pPr>
            <a:lvl2pPr marL="457200" indent="0" algn="l" defTabSz="914400" rtl="0" eaLnBrk="1" latinLnBrk="0" hangingPunct="1">
              <a:lnSpc>
                <a:spcPct val="90000"/>
              </a:lnSpc>
              <a:spcBef>
                <a:spcPts val="500"/>
              </a:spcBef>
              <a:buClr>
                <a:srgbClr val="F2AF01"/>
              </a:buClr>
              <a:buFont typeface="Arial"/>
              <a:buNone/>
              <a:defRPr sz="2000" kern="1200">
                <a:solidFill>
                  <a:schemeClr val="tx1">
                    <a:tint val="75000"/>
                  </a:schemeClr>
                </a:solidFill>
                <a:latin typeface="Effra" charset="0"/>
                <a:ea typeface="Effra" charset="0"/>
                <a:cs typeface="Effra" charset="0"/>
              </a:defRPr>
            </a:lvl2pPr>
            <a:lvl3pPr marL="914400" indent="0" algn="l" defTabSz="914400" rtl="0" eaLnBrk="1" latinLnBrk="0" hangingPunct="1">
              <a:lnSpc>
                <a:spcPct val="90000"/>
              </a:lnSpc>
              <a:spcBef>
                <a:spcPts val="500"/>
              </a:spcBef>
              <a:buClr>
                <a:srgbClr val="F2AF01"/>
              </a:buClr>
              <a:buFont typeface="Arial"/>
              <a:buNone/>
              <a:defRPr sz="1800" kern="1200">
                <a:solidFill>
                  <a:schemeClr val="tx1">
                    <a:tint val="75000"/>
                  </a:schemeClr>
                </a:solidFill>
                <a:latin typeface="Effra" charset="0"/>
                <a:ea typeface="Effra" charset="0"/>
                <a:cs typeface="Effra" charset="0"/>
              </a:defRPr>
            </a:lvl3pPr>
            <a:lvl4pPr marL="13716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4pPr>
            <a:lvl5pPr marL="18288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3200" b="1">
                <a:solidFill>
                  <a:srgbClr val="D4D0CA"/>
                </a:solidFill>
                <a:latin typeface="Effra" charset="0"/>
                <a:ea typeface="Effra" charset="0"/>
                <a:cs typeface="Effra" charset="0"/>
              </a:rPr>
              <a:t>Lift &amp; shift</a:t>
            </a:r>
            <a:r>
              <a:rPr lang="en-US" sz="3200" b="1" baseline="30000">
                <a:solidFill>
                  <a:srgbClr val="D4D0CA"/>
                </a:solidFill>
                <a:latin typeface="Effra" charset="0"/>
                <a:ea typeface="Effra" charset="0"/>
                <a:cs typeface="Effra" charset="0"/>
              </a:rPr>
              <a:t>2</a:t>
            </a:r>
          </a:p>
        </p:txBody>
      </p:sp>
      <p:sp>
        <p:nvSpPr>
          <p:cNvPr id="6" name="Rectangle 5"/>
          <p:cNvSpPr/>
          <p:nvPr/>
        </p:nvSpPr>
        <p:spPr>
          <a:xfrm>
            <a:off x="6018907" y="4178463"/>
            <a:ext cx="3194719" cy="1516284"/>
          </a:xfrm>
          <a:prstGeom prst="rect">
            <a:avLst/>
          </a:prstGeom>
          <a:no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714888"/>
              </a:solidFill>
            </a:endParaRPr>
          </a:p>
        </p:txBody>
      </p:sp>
      <p:sp>
        <p:nvSpPr>
          <p:cNvPr id="7" name="Text Placeholder 4"/>
          <p:cNvSpPr txBox="1">
            <a:spLocks/>
          </p:cNvSpPr>
          <p:nvPr/>
        </p:nvSpPr>
        <p:spPr>
          <a:xfrm>
            <a:off x="6018908" y="4681075"/>
            <a:ext cx="3194717" cy="4680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F2AF01"/>
              </a:buClr>
              <a:buFont typeface="Arial"/>
              <a:buNone/>
              <a:defRPr sz="4000" b="0" i="0" kern="1200">
                <a:solidFill>
                  <a:srgbClr val="A6AAA9"/>
                </a:solidFill>
                <a:latin typeface="Effra Light" charset="0"/>
                <a:ea typeface="Effra Light" charset="0"/>
                <a:cs typeface="Effra Light" charset="0"/>
              </a:defRPr>
            </a:lvl1pPr>
            <a:lvl2pPr marL="457200" indent="0" algn="l" defTabSz="914400" rtl="0" eaLnBrk="1" latinLnBrk="0" hangingPunct="1">
              <a:lnSpc>
                <a:spcPct val="90000"/>
              </a:lnSpc>
              <a:spcBef>
                <a:spcPts val="500"/>
              </a:spcBef>
              <a:buClr>
                <a:srgbClr val="F2AF01"/>
              </a:buClr>
              <a:buFont typeface="Arial"/>
              <a:buNone/>
              <a:defRPr sz="2000" kern="1200">
                <a:solidFill>
                  <a:schemeClr val="tx1">
                    <a:tint val="75000"/>
                  </a:schemeClr>
                </a:solidFill>
                <a:latin typeface="Effra" charset="0"/>
                <a:ea typeface="Effra" charset="0"/>
                <a:cs typeface="Effra" charset="0"/>
              </a:defRPr>
            </a:lvl2pPr>
            <a:lvl3pPr marL="914400" indent="0" algn="l" defTabSz="914400" rtl="0" eaLnBrk="1" latinLnBrk="0" hangingPunct="1">
              <a:lnSpc>
                <a:spcPct val="90000"/>
              </a:lnSpc>
              <a:spcBef>
                <a:spcPts val="500"/>
              </a:spcBef>
              <a:buClr>
                <a:srgbClr val="F2AF01"/>
              </a:buClr>
              <a:buFont typeface="Arial"/>
              <a:buNone/>
              <a:defRPr sz="1800" kern="1200">
                <a:solidFill>
                  <a:schemeClr val="tx1">
                    <a:tint val="75000"/>
                  </a:schemeClr>
                </a:solidFill>
                <a:latin typeface="Effra" charset="0"/>
                <a:ea typeface="Effra" charset="0"/>
                <a:cs typeface="Effra" charset="0"/>
              </a:defRPr>
            </a:lvl3pPr>
            <a:lvl4pPr marL="13716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4pPr>
            <a:lvl5pPr marL="18288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3200" b="1">
                <a:solidFill>
                  <a:srgbClr val="D4D0CA"/>
                </a:solidFill>
                <a:latin typeface="Effra" charset="0"/>
                <a:ea typeface="Effra" charset="0"/>
                <a:cs typeface="Effra" charset="0"/>
              </a:rPr>
              <a:t>SLAs</a:t>
            </a:r>
          </a:p>
        </p:txBody>
      </p:sp>
      <p:sp>
        <p:nvSpPr>
          <p:cNvPr id="16" name="Rectangle 15"/>
          <p:cNvSpPr/>
          <p:nvPr/>
        </p:nvSpPr>
        <p:spPr>
          <a:xfrm>
            <a:off x="831850" y="2452243"/>
            <a:ext cx="3194719" cy="1516284"/>
          </a:xfrm>
          <a:prstGeom prst="rect">
            <a:avLst/>
          </a:prstGeom>
          <a:no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714888"/>
              </a:solidFill>
            </a:endParaRPr>
          </a:p>
        </p:txBody>
      </p:sp>
      <p:sp>
        <p:nvSpPr>
          <p:cNvPr id="19" name="Text Placeholder 4"/>
          <p:cNvSpPr txBox="1">
            <a:spLocks/>
          </p:cNvSpPr>
          <p:nvPr/>
        </p:nvSpPr>
        <p:spPr>
          <a:xfrm>
            <a:off x="831852" y="2652458"/>
            <a:ext cx="3194717" cy="110320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F2AF01"/>
              </a:buClr>
              <a:buFont typeface="Arial"/>
              <a:buNone/>
              <a:defRPr sz="4000" b="0" i="0" kern="1200">
                <a:solidFill>
                  <a:srgbClr val="A6AAA9"/>
                </a:solidFill>
                <a:latin typeface="Effra Light" charset="0"/>
                <a:ea typeface="Effra Light" charset="0"/>
                <a:cs typeface="Effra Light" charset="0"/>
              </a:defRPr>
            </a:lvl1pPr>
            <a:lvl2pPr marL="457200" indent="0" algn="l" defTabSz="914400" rtl="0" eaLnBrk="1" latinLnBrk="0" hangingPunct="1">
              <a:lnSpc>
                <a:spcPct val="90000"/>
              </a:lnSpc>
              <a:spcBef>
                <a:spcPts val="500"/>
              </a:spcBef>
              <a:buClr>
                <a:srgbClr val="F2AF01"/>
              </a:buClr>
              <a:buFont typeface="Arial"/>
              <a:buNone/>
              <a:defRPr sz="2000" kern="1200">
                <a:solidFill>
                  <a:schemeClr val="tx1">
                    <a:tint val="75000"/>
                  </a:schemeClr>
                </a:solidFill>
                <a:latin typeface="Effra" charset="0"/>
                <a:ea typeface="Effra" charset="0"/>
                <a:cs typeface="Effra" charset="0"/>
              </a:defRPr>
            </a:lvl2pPr>
            <a:lvl3pPr marL="914400" indent="0" algn="l" defTabSz="914400" rtl="0" eaLnBrk="1" latinLnBrk="0" hangingPunct="1">
              <a:lnSpc>
                <a:spcPct val="90000"/>
              </a:lnSpc>
              <a:spcBef>
                <a:spcPts val="500"/>
              </a:spcBef>
              <a:buClr>
                <a:srgbClr val="F2AF01"/>
              </a:buClr>
              <a:buFont typeface="Arial"/>
              <a:buNone/>
              <a:defRPr sz="1800" kern="1200">
                <a:solidFill>
                  <a:schemeClr val="tx1">
                    <a:tint val="75000"/>
                  </a:schemeClr>
                </a:solidFill>
                <a:latin typeface="Effra" charset="0"/>
                <a:ea typeface="Effra" charset="0"/>
                <a:cs typeface="Effra" charset="0"/>
              </a:defRPr>
            </a:lvl3pPr>
            <a:lvl4pPr marL="13716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4pPr>
            <a:lvl5pPr marL="18288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3200" b="1">
                <a:solidFill>
                  <a:srgbClr val="D4D0CA"/>
                </a:solidFill>
                <a:latin typeface="Effra" charset="0"/>
                <a:ea typeface="Effra" charset="0"/>
                <a:cs typeface="Effra" charset="0"/>
              </a:rPr>
              <a:t>IaaS, PaaS, </a:t>
            </a:r>
          </a:p>
          <a:p>
            <a:r>
              <a:rPr lang="en-US" sz="3200" b="1">
                <a:solidFill>
                  <a:srgbClr val="D4D0CA"/>
                </a:solidFill>
                <a:latin typeface="Effra" charset="0"/>
                <a:ea typeface="Effra" charset="0"/>
                <a:cs typeface="Effra" charset="0"/>
              </a:rPr>
              <a:t>SaaS &amp; CaaS</a:t>
            </a:r>
          </a:p>
        </p:txBody>
      </p:sp>
      <p:sp>
        <p:nvSpPr>
          <p:cNvPr id="20" name="Rectangle 19"/>
          <p:cNvSpPr/>
          <p:nvPr/>
        </p:nvSpPr>
        <p:spPr>
          <a:xfrm>
            <a:off x="4294610" y="2440089"/>
            <a:ext cx="3194719" cy="1516284"/>
          </a:xfrm>
          <a:prstGeom prst="rect">
            <a:avLst/>
          </a:prstGeom>
          <a:no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714888"/>
              </a:solidFill>
            </a:endParaRPr>
          </a:p>
        </p:txBody>
      </p:sp>
      <p:sp>
        <p:nvSpPr>
          <p:cNvPr id="21" name="Text Placeholder 4"/>
          <p:cNvSpPr txBox="1">
            <a:spLocks/>
          </p:cNvSpPr>
          <p:nvPr/>
        </p:nvSpPr>
        <p:spPr>
          <a:xfrm>
            <a:off x="4294612" y="2720631"/>
            <a:ext cx="3194717" cy="4680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F2AF01"/>
              </a:buClr>
              <a:buFont typeface="Arial"/>
              <a:buNone/>
              <a:defRPr sz="4000" b="0" i="0" kern="1200">
                <a:solidFill>
                  <a:srgbClr val="A6AAA9"/>
                </a:solidFill>
                <a:latin typeface="Effra Light" charset="0"/>
                <a:ea typeface="Effra Light" charset="0"/>
                <a:cs typeface="Effra Light" charset="0"/>
              </a:defRPr>
            </a:lvl1pPr>
            <a:lvl2pPr marL="457200" indent="0" algn="l" defTabSz="914400" rtl="0" eaLnBrk="1" latinLnBrk="0" hangingPunct="1">
              <a:lnSpc>
                <a:spcPct val="90000"/>
              </a:lnSpc>
              <a:spcBef>
                <a:spcPts val="500"/>
              </a:spcBef>
              <a:buClr>
                <a:srgbClr val="F2AF01"/>
              </a:buClr>
              <a:buFont typeface="Arial"/>
              <a:buNone/>
              <a:defRPr sz="2000" kern="1200">
                <a:solidFill>
                  <a:schemeClr val="tx1">
                    <a:tint val="75000"/>
                  </a:schemeClr>
                </a:solidFill>
                <a:latin typeface="Effra" charset="0"/>
                <a:ea typeface="Effra" charset="0"/>
                <a:cs typeface="Effra" charset="0"/>
              </a:defRPr>
            </a:lvl2pPr>
            <a:lvl3pPr marL="914400" indent="0" algn="l" defTabSz="914400" rtl="0" eaLnBrk="1" latinLnBrk="0" hangingPunct="1">
              <a:lnSpc>
                <a:spcPct val="90000"/>
              </a:lnSpc>
              <a:spcBef>
                <a:spcPts val="500"/>
              </a:spcBef>
              <a:buClr>
                <a:srgbClr val="F2AF01"/>
              </a:buClr>
              <a:buFont typeface="Arial"/>
              <a:buNone/>
              <a:defRPr sz="1800" kern="1200">
                <a:solidFill>
                  <a:schemeClr val="tx1">
                    <a:tint val="75000"/>
                  </a:schemeClr>
                </a:solidFill>
                <a:latin typeface="Effra" charset="0"/>
                <a:ea typeface="Effra" charset="0"/>
                <a:cs typeface="Effra" charset="0"/>
              </a:defRPr>
            </a:lvl3pPr>
            <a:lvl4pPr marL="13716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4pPr>
            <a:lvl5pPr marL="18288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3200" b="1">
                <a:solidFill>
                  <a:srgbClr val="D4D0CA"/>
                </a:solidFill>
                <a:latin typeface="Effra" charset="0"/>
                <a:ea typeface="Effra" charset="0"/>
                <a:cs typeface="Effra" charset="0"/>
              </a:rPr>
              <a:t>Horizontal / vertical scaling</a:t>
            </a:r>
          </a:p>
        </p:txBody>
      </p:sp>
      <p:sp>
        <p:nvSpPr>
          <p:cNvPr id="22" name="Rectangle 21"/>
          <p:cNvSpPr/>
          <p:nvPr/>
        </p:nvSpPr>
        <p:spPr>
          <a:xfrm>
            <a:off x="7757370" y="2440089"/>
            <a:ext cx="3194719" cy="1516284"/>
          </a:xfrm>
          <a:prstGeom prst="rect">
            <a:avLst/>
          </a:prstGeom>
          <a:no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714888"/>
              </a:solidFill>
            </a:endParaRPr>
          </a:p>
        </p:txBody>
      </p:sp>
      <p:sp>
        <p:nvSpPr>
          <p:cNvPr id="23" name="Text Placeholder 4"/>
          <p:cNvSpPr txBox="1">
            <a:spLocks/>
          </p:cNvSpPr>
          <p:nvPr/>
        </p:nvSpPr>
        <p:spPr>
          <a:xfrm>
            <a:off x="7757372" y="2720631"/>
            <a:ext cx="3194717" cy="4680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F2AF01"/>
              </a:buClr>
              <a:buFont typeface="Arial"/>
              <a:buNone/>
              <a:defRPr sz="4000" b="0" i="0" kern="1200">
                <a:solidFill>
                  <a:srgbClr val="A6AAA9"/>
                </a:solidFill>
                <a:latin typeface="Effra Light" charset="0"/>
                <a:ea typeface="Effra Light" charset="0"/>
                <a:cs typeface="Effra Light" charset="0"/>
              </a:defRPr>
            </a:lvl1pPr>
            <a:lvl2pPr marL="457200" indent="0" algn="l" defTabSz="914400" rtl="0" eaLnBrk="1" latinLnBrk="0" hangingPunct="1">
              <a:lnSpc>
                <a:spcPct val="90000"/>
              </a:lnSpc>
              <a:spcBef>
                <a:spcPts val="500"/>
              </a:spcBef>
              <a:buClr>
                <a:srgbClr val="F2AF01"/>
              </a:buClr>
              <a:buFont typeface="Arial"/>
              <a:buNone/>
              <a:defRPr sz="2000" kern="1200">
                <a:solidFill>
                  <a:schemeClr val="tx1">
                    <a:tint val="75000"/>
                  </a:schemeClr>
                </a:solidFill>
                <a:latin typeface="Effra" charset="0"/>
                <a:ea typeface="Effra" charset="0"/>
                <a:cs typeface="Effra" charset="0"/>
              </a:defRPr>
            </a:lvl2pPr>
            <a:lvl3pPr marL="914400" indent="0" algn="l" defTabSz="914400" rtl="0" eaLnBrk="1" latinLnBrk="0" hangingPunct="1">
              <a:lnSpc>
                <a:spcPct val="90000"/>
              </a:lnSpc>
              <a:spcBef>
                <a:spcPts val="500"/>
              </a:spcBef>
              <a:buClr>
                <a:srgbClr val="F2AF01"/>
              </a:buClr>
              <a:buFont typeface="Arial"/>
              <a:buNone/>
              <a:defRPr sz="1800" kern="1200">
                <a:solidFill>
                  <a:schemeClr val="tx1">
                    <a:tint val="75000"/>
                  </a:schemeClr>
                </a:solidFill>
                <a:latin typeface="Effra" charset="0"/>
                <a:ea typeface="Effra" charset="0"/>
                <a:cs typeface="Effra" charset="0"/>
              </a:defRPr>
            </a:lvl3pPr>
            <a:lvl4pPr marL="13716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4pPr>
            <a:lvl5pPr marL="18288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3200" b="1">
                <a:solidFill>
                  <a:srgbClr val="D4D0CA"/>
                </a:solidFill>
                <a:latin typeface="Effra" charset="0"/>
                <a:ea typeface="Effra" charset="0"/>
                <a:cs typeface="Effra" charset="0"/>
              </a:rPr>
              <a:t>Public, hybrid &amp; private cloud</a:t>
            </a:r>
          </a:p>
        </p:txBody>
      </p:sp>
    </p:spTree>
    <p:extLst>
      <p:ext uri="{BB962C8B-B14F-4D97-AF65-F5344CB8AC3E}">
        <p14:creationId xmlns:p14="http://schemas.microsoft.com/office/powerpoint/2010/main" val="113277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6" grpId="0" animBg="1"/>
      <p:bldP spid="7" grpId="0"/>
      <p:bldP spid="16" grpId="0" animBg="1"/>
      <p:bldP spid="19" grpId="0"/>
      <p:bldP spid="20" grpId="0" animBg="1"/>
      <p:bldP spid="21" grpId="0"/>
      <p:bldP spid="22" grpId="0" animBg="1"/>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4BE9B6-D9F6-4B22-AA88-B1F03690FC5C}"/>
              </a:ext>
            </a:extLst>
          </p:cNvPr>
          <p:cNvSpPr>
            <a:spLocks noGrp="1"/>
          </p:cNvSpPr>
          <p:nvPr>
            <p:ph type="body" sz="quarter" idx="10"/>
          </p:nvPr>
        </p:nvSpPr>
        <p:spPr/>
        <p:txBody>
          <a:bodyPr/>
          <a:lstStyle/>
          <a:p>
            <a:r>
              <a:rPr lang="en-US"/>
              <a:t>The Cloud Advantages</a:t>
            </a:r>
          </a:p>
        </p:txBody>
      </p:sp>
      <p:sp>
        <p:nvSpPr>
          <p:cNvPr id="4" name="Text Placeholder 3">
            <a:extLst>
              <a:ext uri="{FF2B5EF4-FFF2-40B4-BE49-F238E27FC236}">
                <a16:creationId xmlns:a16="http://schemas.microsoft.com/office/drawing/2014/main" id="{0F8E1970-1C61-443A-9242-F7EB82DD5A71}"/>
              </a:ext>
            </a:extLst>
          </p:cNvPr>
          <p:cNvSpPr>
            <a:spLocks noGrp="1"/>
          </p:cNvSpPr>
          <p:nvPr>
            <p:ph type="body" sz="quarter" idx="11"/>
          </p:nvPr>
        </p:nvSpPr>
        <p:spPr/>
        <p:txBody>
          <a:bodyPr/>
          <a:lstStyle/>
          <a:p>
            <a:endParaRPr lang="en-US"/>
          </a:p>
        </p:txBody>
      </p:sp>
      <p:sp>
        <p:nvSpPr>
          <p:cNvPr id="17" name="Rectangle 16"/>
          <p:cNvSpPr/>
          <p:nvPr/>
        </p:nvSpPr>
        <p:spPr>
          <a:xfrm>
            <a:off x="2556147" y="3903807"/>
            <a:ext cx="3194719" cy="1516284"/>
          </a:xfrm>
          <a:prstGeom prst="rect">
            <a:avLst/>
          </a:prstGeom>
          <a:no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714888"/>
              </a:solidFill>
            </a:endParaRPr>
          </a:p>
        </p:txBody>
      </p:sp>
      <p:sp>
        <p:nvSpPr>
          <p:cNvPr id="18" name="Text Placeholder 4"/>
          <p:cNvSpPr txBox="1">
            <a:spLocks/>
          </p:cNvSpPr>
          <p:nvPr/>
        </p:nvSpPr>
        <p:spPr>
          <a:xfrm>
            <a:off x="2556148" y="4406419"/>
            <a:ext cx="3194717" cy="4680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F2AF01"/>
              </a:buClr>
              <a:buFont typeface="Arial"/>
              <a:buNone/>
              <a:defRPr sz="4000" b="0" i="0" kern="1200">
                <a:solidFill>
                  <a:srgbClr val="A6AAA9"/>
                </a:solidFill>
                <a:latin typeface="Effra Light" charset="0"/>
                <a:ea typeface="Effra Light" charset="0"/>
                <a:cs typeface="Effra Light" charset="0"/>
              </a:defRPr>
            </a:lvl1pPr>
            <a:lvl2pPr marL="457200" indent="0" algn="l" defTabSz="914400" rtl="0" eaLnBrk="1" latinLnBrk="0" hangingPunct="1">
              <a:lnSpc>
                <a:spcPct val="90000"/>
              </a:lnSpc>
              <a:spcBef>
                <a:spcPts val="500"/>
              </a:spcBef>
              <a:buClr>
                <a:srgbClr val="F2AF01"/>
              </a:buClr>
              <a:buFont typeface="Arial"/>
              <a:buNone/>
              <a:defRPr sz="2000" kern="1200">
                <a:solidFill>
                  <a:schemeClr val="tx1">
                    <a:tint val="75000"/>
                  </a:schemeClr>
                </a:solidFill>
                <a:latin typeface="Effra" charset="0"/>
                <a:ea typeface="Effra" charset="0"/>
                <a:cs typeface="Effra" charset="0"/>
              </a:defRPr>
            </a:lvl2pPr>
            <a:lvl3pPr marL="914400" indent="0" algn="l" defTabSz="914400" rtl="0" eaLnBrk="1" latinLnBrk="0" hangingPunct="1">
              <a:lnSpc>
                <a:spcPct val="90000"/>
              </a:lnSpc>
              <a:spcBef>
                <a:spcPts val="500"/>
              </a:spcBef>
              <a:buClr>
                <a:srgbClr val="F2AF01"/>
              </a:buClr>
              <a:buFont typeface="Arial"/>
              <a:buNone/>
              <a:defRPr sz="1800" kern="1200">
                <a:solidFill>
                  <a:schemeClr val="tx1">
                    <a:tint val="75000"/>
                  </a:schemeClr>
                </a:solidFill>
                <a:latin typeface="Effra" charset="0"/>
                <a:ea typeface="Effra" charset="0"/>
                <a:cs typeface="Effra" charset="0"/>
              </a:defRPr>
            </a:lvl3pPr>
            <a:lvl4pPr marL="13716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4pPr>
            <a:lvl5pPr marL="18288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3200" b="1">
                <a:solidFill>
                  <a:srgbClr val="D4D0CA"/>
                </a:solidFill>
                <a:latin typeface="Effra" charset="0"/>
                <a:ea typeface="Effra" charset="0"/>
                <a:cs typeface="Effra" charset="0"/>
              </a:rPr>
              <a:t>Scalability</a:t>
            </a:r>
          </a:p>
        </p:txBody>
      </p:sp>
      <p:sp>
        <p:nvSpPr>
          <p:cNvPr id="6" name="Rectangle 5"/>
          <p:cNvSpPr/>
          <p:nvPr/>
        </p:nvSpPr>
        <p:spPr>
          <a:xfrm>
            <a:off x="6018907" y="3903807"/>
            <a:ext cx="3194719" cy="1516284"/>
          </a:xfrm>
          <a:prstGeom prst="rect">
            <a:avLst/>
          </a:prstGeom>
          <a:no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714888"/>
              </a:solidFill>
            </a:endParaRPr>
          </a:p>
        </p:txBody>
      </p:sp>
      <p:sp>
        <p:nvSpPr>
          <p:cNvPr id="7" name="Text Placeholder 4"/>
          <p:cNvSpPr txBox="1">
            <a:spLocks/>
          </p:cNvSpPr>
          <p:nvPr/>
        </p:nvSpPr>
        <p:spPr>
          <a:xfrm>
            <a:off x="6018908" y="4406419"/>
            <a:ext cx="3194717" cy="4680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F2AF01"/>
              </a:buClr>
              <a:buFont typeface="Arial"/>
              <a:buNone/>
              <a:defRPr sz="4000" b="0" i="0" kern="1200">
                <a:solidFill>
                  <a:srgbClr val="A6AAA9"/>
                </a:solidFill>
                <a:latin typeface="Effra Light" charset="0"/>
                <a:ea typeface="Effra Light" charset="0"/>
                <a:cs typeface="Effra Light" charset="0"/>
              </a:defRPr>
            </a:lvl1pPr>
            <a:lvl2pPr marL="457200" indent="0" algn="l" defTabSz="914400" rtl="0" eaLnBrk="1" latinLnBrk="0" hangingPunct="1">
              <a:lnSpc>
                <a:spcPct val="90000"/>
              </a:lnSpc>
              <a:spcBef>
                <a:spcPts val="500"/>
              </a:spcBef>
              <a:buClr>
                <a:srgbClr val="F2AF01"/>
              </a:buClr>
              <a:buFont typeface="Arial"/>
              <a:buNone/>
              <a:defRPr sz="2000" kern="1200">
                <a:solidFill>
                  <a:schemeClr val="tx1">
                    <a:tint val="75000"/>
                  </a:schemeClr>
                </a:solidFill>
                <a:latin typeface="Effra" charset="0"/>
                <a:ea typeface="Effra" charset="0"/>
                <a:cs typeface="Effra" charset="0"/>
              </a:defRPr>
            </a:lvl2pPr>
            <a:lvl3pPr marL="914400" indent="0" algn="l" defTabSz="914400" rtl="0" eaLnBrk="1" latinLnBrk="0" hangingPunct="1">
              <a:lnSpc>
                <a:spcPct val="90000"/>
              </a:lnSpc>
              <a:spcBef>
                <a:spcPts val="500"/>
              </a:spcBef>
              <a:buClr>
                <a:srgbClr val="F2AF01"/>
              </a:buClr>
              <a:buFont typeface="Arial"/>
              <a:buNone/>
              <a:defRPr sz="1800" kern="1200">
                <a:solidFill>
                  <a:schemeClr val="tx1">
                    <a:tint val="75000"/>
                  </a:schemeClr>
                </a:solidFill>
                <a:latin typeface="Effra" charset="0"/>
                <a:ea typeface="Effra" charset="0"/>
                <a:cs typeface="Effra" charset="0"/>
              </a:defRPr>
            </a:lvl3pPr>
            <a:lvl4pPr marL="13716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4pPr>
            <a:lvl5pPr marL="18288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3200" b="1">
                <a:solidFill>
                  <a:srgbClr val="D4D0CA"/>
                </a:solidFill>
                <a:latin typeface="Effra" charset="0"/>
                <a:ea typeface="Effra" charset="0"/>
                <a:cs typeface="Effra" charset="0"/>
              </a:rPr>
              <a:t>Reliability</a:t>
            </a:r>
          </a:p>
        </p:txBody>
      </p:sp>
      <p:sp>
        <p:nvSpPr>
          <p:cNvPr id="16" name="Rectangle 15"/>
          <p:cNvSpPr/>
          <p:nvPr/>
        </p:nvSpPr>
        <p:spPr>
          <a:xfrm>
            <a:off x="831850" y="2177587"/>
            <a:ext cx="3194719" cy="1516284"/>
          </a:xfrm>
          <a:prstGeom prst="rect">
            <a:avLst/>
          </a:prstGeom>
          <a:no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714888"/>
              </a:solidFill>
            </a:endParaRPr>
          </a:p>
        </p:txBody>
      </p:sp>
      <p:sp>
        <p:nvSpPr>
          <p:cNvPr id="19" name="Text Placeholder 4"/>
          <p:cNvSpPr txBox="1">
            <a:spLocks/>
          </p:cNvSpPr>
          <p:nvPr/>
        </p:nvSpPr>
        <p:spPr>
          <a:xfrm>
            <a:off x="831852" y="2666383"/>
            <a:ext cx="3194717" cy="4680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F2AF01"/>
              </a:buClr>
              <a:buFont typeface="Arial"/>
              <a:buNone/>
              <a:defRPr sz="4000" b="0" i="0" kern="1200">
                <a:solidFill>
                  <a:srgbClr val="A6AAA9"/>
                </a:solidFill>
                <a:latin typeface="Effra Light" charset="0"/>
                <a:ea typeface="Effra Light" charset="0"/>
                <a:cs typeface="Effra Light" charset="0"/>
              </a:defRPr>
            </a:lvl1pPr>
            <a:lvl2pPr marL="457200" indent="0" algn="l" defTabSz="914400" rtl="0" eaLnBrk="1" latinLnBrk="0" hangingPunct="1">
              <a:lnSpc>
                <a:spcPct val="90000"/>
              </a:lnSpc>
              <a:spcBef>
                <a:spcPts val="500"/>
              </a:spcBef>
              <a:buClr>
                <a:srgbClr val="F2AF01"/>
              </a:buClr>
              <a:buFont typeface="Arial"/>
              <a:buNone/>
              <a:defRPr sz="2000" kern="1200">
                <a:solidFill>
                  <a:schemeClr val="tx1">
                    <a:tint val="75000"/>
                  </a:schemeClr>
                </a:solidFill>
                <a:latin typeface="Effra" charset="0"/>
                <a:ea typeface="Effra" charset="0"/>
                <a:cs typeface="Effra" charset="0"/>
              </a:defRPr>
            </a:lvl2pPr>
            <a:lvl3pPr marL="914400" indent="0" algn="l" defTabSz="914400" rtl="0" eaLnBrk="1" latinLnBrk="0" hangingPunct="1">
              <a:lnSpc>
                <a:spcPct val="90000"/>
              </a:lnSpc>
              <a:spcBef>
                <a:spcPts val="500"/>
              </a:spcBef>
              <a:buClr>
                <a:srgbClr val="F2AF01"/>
              </a:buClr>
              <a:buFont typeface="Arial"/>
              <a:buNone/>
              <a:defRPr sz="1800" kern="1200">
                <a:solidFill>
                  <a:schemeClr val="tx1">
                    <a:tint val="75000"/>
                  </a:schemeClr>
                </a:solidFill>
                <a:latin typeface="Effra" charset="0"/>
                <a:ea typeface="Effra" charset="0"/>
                <a:cs typeface="Effra" charset="0"/>
              </a:defRPr>
            </a:lvl3pPr>
            <a:lvl4pPr marL="13716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4pPr>
            <a:lvl5pPr marL="18288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3200" b="1">
                <a:solidFill>
                  <a:srgbClr val="D4D0CA"/>
                </a:solidFill>
                <a:latin typeface="Effra" charset="0"/>
                <a:ea typeface="Effra" charset="0"/>
                <a:cs typeface="Effra" charset="0"/>
              </a:rPr>
              <a:t>Cost</a:t>
            </a:r>
          </a:p>
        </p:txBody>
      </p:sp>
      <p:sp>
        <p:nvSpPr>
          <p:cNvPr id="20" name="Rectangle 19"/>
          <p:cNvSpPr/>
          <p:nvPr/>
        </p:nvSpPr>
        <p:spPr>
          <a:xfrm>
            <a:off x="4294610" y="2165433"/>
            <a:ext cx="3194719" cy="1516284"/>
          </a:xfrm>
          <a:prstGeom prst="rect">
            <a:avLst/>
          </a:prstGeom>
          <a:no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714888"/>
              </a:solidFill>
            </a:endParaRPr>
          </a:p>
        </p:txBody>
      </p:sp>
      <p:sp>
        <p:nvSpPr>
          <p:cNvPr id="21" name="Text Placeholder 4"/>
          <p:cNvSpPr txBox="1">
            <a:spLocks/>
          </p:cNvSpPr>
          <p:nvPr/>
        </p:nvSpPr>
        <p:spPr>
          <a:xfrm>
            <a:off x="4294612" y="2666383"/>
            <a:ext cx="3194717" cy="4680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F2AF01"/>
              </a:buClr>
              <a:buFont typeface="Arial"/>
              <a:buNone/>
              <a:defRPr sz="4000" b="0" i="0" kern="1200">
                <a:solidFill>
                  <a:srgbClr val="A6AAA9"/>
                </a:solidFill>
                <a:latin typeface="Effra Light" charset="0"/>
                <a:ea typeface="Effra Light" charset="0"/>
                <a:cs typeface="Effra Light" charset="0"/>
              </a:defRPr>
            </a:lvl1pPr>
            <a:lvl2pPr marL="457200" indent="0" algn="l" defTabSz="914400" rtl="0" eaLnBrk="1" latinLnBrk="0" hangingPunct="1">
              <a:lnSpc>
                <a:spcPct val="90000"/>
              </a:lnSpc>
              <a:spcBef>
                <a:spcPts val="500"/>
              </a:spcBef>
              <a:buClr>
                <a:srgbClr val="F2AF01"/>
              </a:buClr>
              <a:buFont typeface="Arial"/>
              <a:buNone/>
              <a:defRPr sz="2000" kern="1200">
                <a:solidFill>
                  <a:schemeClr val="tx1">
                    <a:tint val="75000"/>
                  </a:schemeClr>
                </a:solidFill>
                <a:latin typeface="Effra" charset="0"/>
                <a:ea typeface="Effra" charset="0"/>
                <a:cs typeface="Effra" charset="0"/>
              </a:defRPr>
            </a:lvl2pPr>
            <a:lvl3pPr marL="914400" indent="0" algn="l" defTabSz="914400" rtl="0" eaLnBrk="1" latinLnBrk="0" hangingPunct="1">
              <a:lnSpc>
                <a:spcPct val="90000"/>
              </a:lnSpc>
              <a:spcBef>
                <a:spcPts val="500"/>
              </a:spcBef>
              <a:buClr>
                <a:srgbClr val="F2AF01"/>
              </a:buClr>
              <a:buFont typeface="Arial"/>
              <a:buNone/>
              <a:defRPr sz="1800" kern="1200">
                <a:solidFill>
                  <a:schemeClr val="tx1">
                    <a:tint val="75000"/>
                  </a:schemeClr>
                </a:solidFill>
                <a:latin typeface="Effra" charset="0"/>
                <a:ea typeface="Effra" charset="0"/>
                <a:cs typeface="Effra" charset="0"/>
              </a:defRPr>
            </a:lvl3pPr>
            <a:lvl4pPr marL="13716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4pPr>
            <a:lvl5pPr marL="18288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3200" b="1">
                <a:solidFill>
                  <a:srgbClr val="D4D0CA"/>
                </a:solidFill>
                <a:latin typeface="Effra" charset="0"/>
                <a:ea typeface="Effra" charset="0"/>
                <a:cs typeface="Effra" charset="0"/>
              </a:rPr>
              <a:t>Agility</a:t>
            </a:r>
          </a:p>
        </p:txBody>
      </p:sp>
      <p:sp>
        <p:nvSpPr>
          <p:cNvPr id="22" name="Rectangle 21"/>
          <p:cNvSpPr/>
          <p:nvPr/>
        </p:nvSpPr>
        <p:spPr>
          <a:xfrm>
            <a:off x="7757370" y="2165433"/>
            <a:ext cx="3194719" cy="1516284"/>
          </a:xfrm>
          <a:prstGeom prst="rect">
            <a:avLst/>
          </a:prstGeom>
          <a:noFill/>
          <a:ln w="3810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714888"/>
              </a:solidFill>
            </a:endParaRPr>
          </a:p>
        </p:txBody>
      </p:sp>
      <p:sp>
        <p:nvSpPr>
          <p:cNvPr id="23" name="Text Placeholder 4"/>
          <p:cNvSpPr txBox="1">
            <a:spLocks/>
          </p:cNvSpPr>
          <p:nvPr/>
        </p:nvSpPr>
        <p:spPr>
          <a:xfrm>
            <a:off x="7757372" y="2666383"/>
            <a:ext cx="3194717" cy="4680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F2AF01"/>
              </a:buClr>
              <a:buFont typeface="Arial"/>
              <a:buNone/>
              <a:defRPr sz="4000" b="0" i="0" kern="1200">
                <a:solidFill>
                  <a:srgbClr val="A6AAA9"/>
                </a:solidFill>
                <a:latin typeface="Effra Light" charset="0"/>
                <a:ea typeface="Effra Light" charset="0"/>
                <a:cs typeface="Effra Light" charset="0"/>
              </a:defRPr>
            </a:lvl1pPr>
            <a:lvl2pPr marL="457200" indent="0" algn="l" defTabSz="914400" rtl="0" eaLnBrk="1" latinLnBrk="0" hangingPunct="1">
              <a:lnSpc>
                <a:spcPct val="90000"/>
              </a:lnSpc>
              <a:spcBef>
                <a:spcPts val="500"/>
              </a:spcBef>
              <a:buClr>
                <a:srgbClr val="F2AF01"/>
              </a:buClr>
              <a:buFont typeface="Arial"/>
              <a:buNone/>
              <a:defRPr sz="2000" kern="1200">
                <a:solidFill>
                  <a:schemeClr val="tx1">
                    <a:tint val="75000"/>
                  </a:schemeClr>
                </a:solidFill>
                <a:latin typeface="Effra" charset="0"/>
                <a:ea typeface="Effra" charset="0"/>
                <a:cs typeface="Effra" charset="0"/>
              </a:defRPr>
            </a:lvl2pPr>
            <a:lvl3pPr marL="914400" indent="0" algn="l" defTabSz="914400" rtl="0" eaLnBrk="1" latinLnBrk="0" hangingPunct="1">
              <a:lnSpc>
                <a:spcPct val="90000"/>
              </a:lnSpc>
              <a:spcBef>
                <a:spcPts val="500"/>
              </a:spcBef>
              <a:buClr>
                <a:srgbClr val="F2AF01"/>
              </a:buClr>
              <a:buFont typeface="Arial"/>
              <a:buNone/>
              <a:defRPr sz="1800" kern="1200">
                <a:solidFill>
                  <a:schemeClr val="tx1">
                    <a:tint val="75000"/>
                  </a:schemeClr>
                </a:solidFill>
                <a:latin typeface="Effra" charset="0"/>
                <a:ea typeface="Effra" charset="0"/>
                <a:cs typeface="Effra" charset="0"/>
              </a:defRPr>
            </a:lvl3pPr>
            <a:lvl4pPr marL="13716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4pPr>
            <a:lvl5pPr marL="1828800" indent="0" algn="l" defTabSz="914400" rtl="0" eaLnBrk="1" latinLnBrk="0" hangingPunct="1">
              <a:lnSpc>
                <a:spcPct val="90000"/>
              </a:lnSpc>
              <a:spcBef>
                <a:spcPts val="500"/>
              </a:spcBef>
              <a:buClr>
                <a:srgbClr val="F2AF01"/>
              </a:buClr>
              <a:buFont typeface="Arial"/>
              <a:buNone/>
              <a:defRPr sz="1600" kern="1200">
                <a:solidFill>
                  <a:schemeClr val="tx1">
                    <a:tint val="75000"/>
                  </a:schemeClr>
                </a:solidFill>
                <a:latin typeface="Effra" charset="0"/>
                <a:ea typeface="Effra" charset="0"/>
                <a:cs typeface="Effra" charset="0"/>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r>
              <a:rPr lang="en-US" sz="3200" b="1">
                <a:solidFill>
                  <a:srgbClr val="D4D0CA"/>
                </a:solidFill>
                <a:latin typeface="Effra" charset="0"/>
                <a:ea typeface="Effra" charset="0"/>
                <a:cs typeface="Effra" charset="0"/>
              </a:rPr>
              <a:t>Flexibility</a:t>
            </a:r>
          </a:p>
        </p:txBody>
      </p:sp>
    </p:spTree>
    <p:extLst>
      <p:ext uri="{BB962C8B-B14F-4D97-AF65-F5344CB8AC3E}">
        <p14:creationId xmlns:p14="http://schemas.microsoft.com/office/powerpoint/2010/main" val="25864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6" grpId="0" animBg="1"/>
      <p:bldP spid="7" grpId="0"/>
      <p:bldP spid="16" grpId="0" animBg="1"/>
      <p:bldP spid="19" grpId="0"/>
      <p:bldP spid="20" grpId="0" animBg="1"/>
      <p:bldP spid="21" grpId="0"/>
      <p:bldP spid="22" grpId="0" animBg="1"/>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Icon&#10;&#10;Description automatically generated">
            <a:extLst>
              <a:ext uri="{FF2B5EF4-FFF2-40B4-BE49-F238E27FC236}">
                <a16:creationId xmlns:a16="http://schemas.microsoft.com/office/drawing/2014/main" id="{971E9041-B57D-4488-953A-DAFD782446A0}"/>
              </a:ext>
            </a:extLst>
          </p:cNvPr>
          <p:cNvPicPr>
            <a:picLocks noChangeAspect="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9104302" y="5313072"/>
            <a:ext cx="733828" cy="955818"/>
          </a:xfrm>
          <a:prstGeom prst="rect">
            <a:avLst/>
          </a:prstGeom>
        </p:spPr>
      </p:pic>
      <p:pic>
        <p:nvPicPr>
          <p:cNvPr id="37" name="Picture 36" descr="Icon&#10;&#10;Description automatically generated">
            <a:extLst>
              <a:ext uri="{FF2B5EF4-FFF2-40B4-BE49-F238E27FC236}">
                <a16:creationId xmlns:a16="http://schemas.microsoft.com/office/drawing/2014/main" id="{281852A5-F8F0-4DAB-81F9-369450A51BCC}"/>
              </a:ext>
            </a:extLst>
          </p:cNvPr>
          <p:cNvPicPr>
            <a:picLocks noChangeAspect="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8478089" y="4688997"/>
            <a:ext cx="733828" cy="955818"/>
          </a:xfrm>
          <a:prstGeom prst="rect">
            <a:avLst/>
          </a:prstGeom>
        </p:spPr>
      </p:pic>
      <p:pic>
        <p:nvPicPr>
          <p:cNvPr id="32" name="Picture 31" descr="Icon&#10;&#10;Description automatically generated">
            <a:extLst>
              <a:ext uri="{FF2B5EF4-FFF2-40B4-BE49-F238E27FC236}">
                <a16:creationId xmlns:a16="http://schemas.microsoft.com/office/drawing/2014/main" id="{3CFAF0D7-74B0-4995-8CD7-4BCAA40DF509}"/>
              </a:ext>
            </a:extLst>
          </p:cNvPr>
          <p:cNvPicPr>
            <a:picLocks noChangeAspect="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7851078" y="4054217"/>
            <a:ext cx="733828" cy="955818"/>
          </a:xfrm>
          <a:prstGeom prst="rect">
            <a:avLst/>
          </a:prstGeom>
        </p:spPr>
      </p:pic>
      <p:pic>
        <p:nvPicPr>
          <p:cNvPr id="4" name="Picture 3" descr="Icon&#10;&#10;Description automatically generated">
            <a:extLst>
              <a:ext uri="{FF2B5EF4-FFF2-40B4-BE49-F238E27FC236}">
                <a16:creationId xmlns:a16="http://schemas.microsoft.com/office/drawing/2014/main" id="{28F662E7-9223-4C79-975A-BB5E8E7787AD}"/>
              </a:ext>
            </a:extLst>
          </p:cNvPr>
          <p:cNvPicPr>
            <a:picLocks noChangeAspect="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a:xfrm>
            <a:off x="7181497" y="3510974"/>
            <a:ext cx="733828" cy="955818"/>
          </a:xfrm>
          <a:prstGeom prst="rect">
            <a:avLst/>
          </a:prstGeom>
        </p:spPr>
      </p:pic>
      <p:pic>
        <p:nvPicPr>
          <p:cNvPr id="34" name="Picture 33">
            <a:extLst>
              <a:ext uri="{FF2B5EF4-FFF2-40B4-BE49-F238E27FC236}">
                <a16:creationId xmlns:a16="http://schemas.microsoft.com/office/drawing/2014/main" id="{18C9BC07-565D-4B4C-A6AC-21B4969BF8CC}"/>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087283" y="5132648"/>
            <a:ext cx="918242" cy="918242"/>
          </a:xfrm>
          <a:prstGeom prst="rect">
            <a:avLst/>
          </a:prstGeom>
        </p:spPr>
      </p:pic>
      <p:cxnSp>
        <p:nvCxnSpPr>
          <p:cNvPr id="75" name="Straight Connector 74">
            <a:extLst>
              <a:ext uri="{FF2B5EF4-FFF2-40B4-BE49-F238E27FC236}">
                <a16:creationId xmlns:a16="http://schemas.microsoft.com/office/drawing/2014/main" id="{F8F6573F-DC89-4DE8-B39A-A19BD1BFEC68}"/>
              </a:ext>
            </a:extLst>
          </p:cNvPr>
          <p:cNvCxnSpPr>
            <a:cxnSpLocks/>
          </p:cNvCxnSpPr>
          <p:nvPr/>
        </p:nvCxnSpPr>
        <p:spPr>
          <a:xfrm>
            <a:off x="3778795" y="4450819"/>
            <a:ext cx="4718323" cy="713864"/>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Straight Connector 80">
            <a:extLst>
              <a:ext uri="{FF2B5EF4-FFF2-40B4-BE49-F238E27FC236}">
                <a16:creationId xmlns:a16="http://schemas.microsoft.com/office/drawing/2014/main" id="{A928BC06-FF40-4E51-ACBC-E63B15EB2CE3}"/>
              </a:ext>
            </a:extLst>
          </p:cNvPr>
          <p:cNvCxnSpPr>
            <a:cxnSpLocks/>
          </p:cNvCxnSpPr>
          <p:nvPr/>
        </p:nvCxnSpPr>
        <p:spPr>
          <a:xfrm>
            <a:off x="4962455" y="5016181"/>
            <a:ext cx="4141847" cy="77480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7B5FD8A4-3DAF-4696-9BD4-7FAE2E9C24BF}"/>
              </a:ext>
            </a:extLst>
          </p:cNvPr>
          <p:cNvCxnSpPr>
            <a:cxnSpLocks/>
          </p:cNvCxnSpPr>
          <p:nvPr/>
        </p:nvCxnSpPr>
        <p:spPr>
          <a:xfrm>
            <a:off x="3803663" y="5561119"/>
            <a:ext cx="5300639" cy="229862"/>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6" name="Picture 2" descr="Image result for azure">
            <a:extLst>
              <a:ext uri="{FF2B5EF4-FFF2-40B4-BE49-F238E27FC236}">
                <a16:creationId xmlns:a16="http://schemas.microsoft.com/office/drawing/2014/main" id="{04E7F056-9380-4186-9D7F-3D3096DB57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2404" y="1027816"/>
            <a:ext cx="2657475" cy="1371600"/>
          </a:xfrm>
          <a:prstGeom prst="rect">
            <a:avLst/>
          </a:prstGeom>
          <a:noFill/>
          <a:extLst>
            <a:ext uri="{909E8E84-426E-40DD-AFC4-6F175D3DCCD1}">
              <a14:hiddenFill xmlns:a14="http://schemas.microsoft.com/office/drawing/2010/main">
                <a:solidFill>
                  <a:srgbClr val="FFFFFF"/>
                </a:solidFill>
              </a14:hiddenFill>
            </a:ext>
          </a:extLst>
        </p:spPr>
      </p:pic>
      <p:sp>
        <p:nvSpPr>
          <p:cNvPr id="52" name="Text Placeholder 5">
            <a:extLst>
              <a:ext uri="{FF2B5EF4-FFF2-40B4-BE49-F238E27FC236}">
                <a16:creationId xmlns:a16="http://schemas.microsoft.com/office/drawing/2014/main" id="{3AB42AD7-6523-4227-B50B-2BC2FE18EF6E}"/>
              </a:ext>
            </a:extLst>
          </p:cNvPr>
          <p:cNvSpPr txBox="1">
            <a:spLocks/>
          </p:cNvSpPr>
          <p:nvPr/>
        </p:nvSpPr>
        <p:spPr>
          <a:xfrm>
            <a:off x="580901" y="877929"/>
            <a:ext cx="1988191" cy="557092"/>
          </a:xfrm>
          <a:prstGeom prst="rect">
            <a:avLst/>
          </a:prstGeom>
        </p:spPr>
        <p:txBody>
          <a:bodyPr>
            <a:normAutofit/>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r"/>
            <a:r>
              <a:rPr lang="en-US" sz="1800" b="0">
                <a:solidFill>
                  <a:schemeClr val="bg1"/>
                </a:solidFill>
                <a:latin typeface="+mn-lt"/>
              </a:rPr>
              <a:t>ORGANIZATION</a:t>
            </a:r>
          </a:p>
        </p:txBody>
      </p:sp>
      <p:pic>
        <p:nvPicPr>
          <p:cNvPr id="3" name="Graphic 2">
            <a:extLst>
              <a:ext uri="{FF2B5EF4-FFF2-40B4-BE49-F238E27FC236}">
                <a16:creationId xmlns:a16="http://schemas.microsoft.com/office/drawing/2014/main" id="{55E064F1-2BD0-4979-B370-CB35915EF97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45399" y="69467"/>
            <a:ext cx="1907772" cy="1889039"/>
          </a:xfrm>
          <a:prstGeom prst="rect">
            <a:avLst/>
          </a:prstGeom>
        </p:spPr>
      </p:pic>
      <p:pic>
        <p:nvPicPr>
          <p:cNvPr id="35" name="Picture 34">
            <a:extLst>
              <a:ext uri="{FF2B5EF4-FFF2-40B4-BE49-F238E27FC236}">
                <a16:creationId xmlns:a16="http://schemas.microsoft.com/office/drawing/2014/main" id="{5487E65A-7FAC-43C9-A135-9AFB52909469}"/>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236172" y="4599419"/>
            <a:ext cx="914400" cy="914400"/>
          </a:xfrm>
          <a:prstGeom prst="rect">
            <a:avLst/>
          </a:prstGeom>
        </p:spPr>
      </p:pic>
      <p:cxnSp>
        <p:nvCxnSpPr>
          <p:cNvPr id="78" name="Straight Connector 77">
            <a:extLst>
              <a:ext uri="{FF2B5EF4-FFF2-40B4-BE49-F238E27FC236}">
                <a16:creationId xmlns:a16="http://schemas.microsoft.com/office/drawing/2014/main" id="{9B6F6CB0-43F0-43F8-9F28-639E6AF16DAF}"/>
              </a:ext>
            </a:extLst>
          </p:cNvPr>
          <p:cNvCxnSpPr>
            <a:cxnSpLocks/>
          </p:cNvCxnSpPr>
          <p:nvPr/>
        </p:nvCxnSpPr>
        <p:spPr>
          <a:xfrm flipV="1">
            <a:off x="4986169" y="3975985"/>
            <a:ext cx="2195326" cy="1040196"/>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D054E34B-6572-4B17-9C47-3E94605C1914}"/>
              </a:ext>
            </a:extLst>
          </p:cNvPr>
          <p:cNvCxnSpPr>
            <a:cxnSpLocks/>
            <a:stCxn id="1026" idx="2"/>
            <a:endCxn id="70" idx="0"/>
          </p:cNvCxnSpPr>
          <p:nvPr/>
        </p:nvCxnSpPr>
        <p:spPr>
          <a:xfrm>
            <a:off x="8541141" y="2399416"/>
            <a:ext cx="3173" cy="1024289"/>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9" name="Picture 18">
            <a:extLst>
              <a:ext uri="{FF2B5EF4-FFF2-40B4-BE49-F238E27FC236}">
                <a16:creationId xmlns:a16="http://schemas.microsoft.com/office/drawing/2014/main" id="{39546ED8-40F6-43B4-A420-95E4C09E65BA}"/>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056383" y="4194338"/>
            <a:ext cx="918242" cy="918242"/>
          </a:xfrm>
          <a:prstGeom prst="rect">
            <a:avLst/>
          </a:prstGeom>
        </p:spPr>
      </p:pic>
      <p:sp>
        <p:nvSpPr>
          <p:cNvPr id="38" name="Text Placeholder 5">
            <a:extLst>
              <a:ext uri="{FF2B5EF4-FFF2-40B4-BE49-F238E27FC236}">
                <a16:creationId xmlns:a16="http://schemas.microsoft.com/office/drawing/2014/main" id="{D7E6D6F3-49F8-4CCA-AD08-DB239AF9AD1F}"/>
              </a:ext>
            </a:extLst>
          </p:cNvPr>
          <p:cNvSpPr txBox="1">
            <a:spLocks/>
          </p:cNvSpPr>
          <p:nvPr/>
        </p:nvSpPr>
        <p:spPr>
          <a:xfrm>
            <a:off x="534823" y="4488932"/>
            <a:ext cx="2034267" cy="359229"/>
          </a:xfrm>
          <a:prstGeom prst="rect">
            <a:avLst/>
          </a:prstGeom>
        </p:spPr>
        <p:txBody>
          <a:bodyPr>
            <a:noAutofit/>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r"/>
            <a:r>
              <a:rPr lang="en-US" sz="1800" b="0">
                <a:solidFill>
                  <a:schemeClr val="bg1"/>
                </a:solidFill>
                <a:latin typeface="+mn-lt"/>
              </a:rPr>
              <a:t>ACCOUNTS</a:t>
            </a:r>
          </a:p>
        </p:txBody>
      </p:sp>
      <p:cxnSp>
        <p:nvCxnSpPr>
          <p:cNvPr id="83" name="Straight Connector 82">
            <a:extLst>
              <a:ext uri="{FF2B5EF4-FFF2-40B4-BE49-F238E27FC236}">
                <a16:creationId xmlns:a16="http://schemas.microsoft.com/office/drawing/2014/main" id="{D5CCC175-3B0D-48DF-957A-BBFDF6F89C4D}"/>
              </a:ext>
            </a:extLst>
          </p:cNvPr>
          <p:cNvCxnSpPr>
            <a:cxnSpLocks/>
            <a:stCxn id="3" idx="2"/>
            <a:endCxn id="1028" idx="0"/>
          </p:cNvCxnSpPr>
          <p:nvPr/>
        </p:nvCxnSpPr>
        <p:spPr>
          <a:xfrm>
            <a:off x="4099285" y="1958505"/>
            <a:ext cx="0" cy="525059"/>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Text Placeholder 5">
            <a:extLst>
              <a:ext uri="{FF2B5EF4-FFF2-40B4-BE49-F238E27FC236}">
                <a16:creationId xmlns:a16="http://schemas.microsoft.com/office/drawing/2014/main" id="{AE34BE6B-5CEB-4C25-8611-0448E876A917}"/>
              </a:ext>
            </a:extLst>
          </p:cNvPr>
          <p:cNvSpPr txBox="1">
            <a:spLocks/>
          </p:cNvSpPr>
          <p:nvPr/>
        </p:nvSpPr>
        <p:spPr>
          <a:xfrm>
            <a:off x="371301" y="2791596"/>
            <a:ext cx="2197789" cy="832655"/>
          </a:xfrm>
          <a:prstGeom prst="rect">
            <a:avLst/>
          </a:prstGeom>
        </p:spPr>
        <p:txBody>
          <a:bodyPr>
            <a:normAutofit fontScale="92500" lnSpcReduction="10000"/>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lgn="r"/>
            <a:r>
              <a:rPr lang="en-US" sz="1800" b="0">
                <a:solidFill>
                  <a:schemeClr val="bg1"/>
                </a:solidFill>
                <a:latin typeface="+mn-lt"/>
              </a:rPr>
              <a:t>ACTIVE DIRECTORY TENANT</a:t>
            </a:r>
          </a:p>
        </p:txBody>
      </p:sp>
      <p:cxnSp>
        <p:nvCxnSpPr>
          <p:cNvPr id="113" name="Straight Connector 112">
            <a:extLst>
              <a:ext uri="{FF2B5EF4-FFF2-40B4-BE49-F238E27FC236}">
                <a16:creationId xmlns:a16="http://schemas.microsoft.com/office/drawing/2014/main" id="{46D409CA-17A3-4615-88C7-67F556353D51}"/>
              </a:ext>
            </a:extLst>
          </p:cNvPr>
          <p:cNvCxnSpPr>
            <a:cxnSpLocks/>
          </p:cNvCxnSpPr>
          <p:nvPr/>
        </p:nvCxnSpPr>
        <p:spPr>
          <a:xfrm>
            <a:off x="4746482" y="3244851"/>
            <a:ext cx="2121995" cy="178853"/>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9" name="Straight Connector 118">
            <a:extLst>
              <a:ext uri="{FF2B5EF4-FFF2-40B4-BE49-F238E27FC236}">
                <a16:creationId xmlns:a16="http://schemas.microsoft.com/office/drawing/2014/main" id="{E768EFBA-5AE7-4250-B34C-5DE39BC18A0B}"/>
              </a:ext>
            </a:extLst>
          </p:cNvPr>
          <p:cNvCxnSpPr>
            <a:cxnSpLocks/>
          </p:cNvCxnSpPr>
          <p:nvPr/>
        </p:nvCxnSpPr>
        <p:spPr>
          <a:xfrm flipV="1">
            <a:off x="3745045" y="3975983"/>
            <a:ext cx="3436452" cy="664878"/>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8" name="Picture 4" descr="Image result for azure active directory">
            <a:extLst>
              <a:ext uri="{FF2B5EF4-FFF2-40B4-BE49-F238E27FC236}">
                <a16:creationId xmlns:a16="http://schemas.microsoft.com/office/drawing/2014/main" id="{7A09E703-E438-41A8-B1E0-706D0AAB7D2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52088" y="2483564"/>
            <a:ext cx="1294394" cy="12943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9641D3D-0B2F-443F-AD48-6F1C554CB3C7}"/>
              </a:ext>
            </a:extLst>
          </p:cNvPr>
          <p:cNvSpPr/>
          <p:nvPr/>
        </p:nvSpPr>
        <p:spPr>
          <a:xfrm>
            <a:off x="2733501" y="4124488"/>
            <a:ext cx="2731568" cy="2195905"/>
          </a:xfrm>
          <a:prstGeom prst="rect">
            <a:avLst/>
          </a:prstGeom>
          <a:noFill/>
          <a:ln>
            <a:solidFill>
              <a:schemeClr val="accent1">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70" name="Rectangle 69">
            <a:extLst>
              <a:ext uri="{FF2B5EF4-FFF2-40B4-BE49-F238E27FC236}">
                <a16:creationId xmlns:a16="http://schemas.microsoft.com/office/drawing/2014/main" id="{2D314E33-4CB4-4F26-A729-B9F0CC573225}"/>
              </a:ext>
            </a:extLst>
          </p:cNvPr>
          <p:cNvSpPr/>
          <p:nvPr/>
        </p:nvSpPr>
        <p:spPr>
          <a:xfrm>
            <a:off x="6868477" y="3423705"/>
            <a:ext cx="3351673" cy="2896688"/>
          </a:xfrm>
          <a:prstGeom prst="rect">
            <a:avLst/>
          </a:prstGeom>
          <a:noFill/>
          <a:ln>
            <a:solidFill>
              <a:schemeClr val="accent1">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cxnSp>
        <p:nvCxnSpPr>
          <p:cNvPr id="63" name="Straight Connector 62">
            <a:extLst>
              <a:ext uri="{FF2B5EF4-FFF2-40B4-BE49-F238E27FC236}">
                <a16:creationId xmlns:a16="http://schemas.microsoft.com/office/drawing/2014/main" id="{E775325F-97C7-46A7-BCB6-607BB97BC852}"/>
              </a:ext>
            </a:extLst>
          </p:cNvPr>
          <p:cNvCxnSpPr>
            <a:cxnSpLocks/>
            <a:stCxn id="1028" idx="2"/>
            <a:endCxn id="7" idx="0"/>
          </p:cNvCxnSpPr>
          <p:nvPr/>
        </p:nvCxnSpPr>
        <p:spPr>
          <a:xfrm>
            <a:off x="4099285" y="3777958"/>
            <a:ext cx="0" cy="346529"/>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Rectangle 56">
            <a:extLst>
              <a:ext uri="{FF2B5EF4-FFF2-40B4-BE49-F238E27FC236}">
                <a16:creationId xmlns:a16="http://schemas.microsoft.com/office/drawing/2014/main" id="{2955C232-461E-4896-8D6F-7B144DBF4D8B}"/>
              </a:ext>
            </a:extLst>
          </p:cNvPr>
          <p:cNvSpPr/>
          <p:nvPr/>
        </p:nvSpPr>
        <p:spPr>
          <a:xfrm>
            <a:off x="9104301" y="3682452"/>
            <a:ext cx="2346512" cy="551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r>
              <a:rPr lang="en-US" sz="1800" b="0">
                <a:solidFill>
                  <a:schemeClr val="bg1"/>
                </a:solidFill>
                <a:cs typeface="Segoe UI" pitchFamily="34" charset="0"/>
              </a:rPr>
              <a:t>SUBSCRIPTIONS</a:t>
            </a:r>
          </a:p>
        </p:txBody>
      </p:sp>
    </p:spTree>
    <p:extLst>
      <p:ext uri="{BB962C8B-B14F-4D97-AF65-F5344CB8AC3E}">
        <p14:creationId xmlns:p14="http://schemas.microsoft.com/office/powerpoint/2010/main" val="330390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Picture 252">
            <a:extLst>
              <a:ext uri="{FF2B5EF4-FFF2-40B4-BE49-F238E27FC236}">
                <a16:creationId xmlns:a16="http://schemas.microsoft.com/office/drawing/2014/main" id="{EF8D0442-4A9F-46D5-9527-3AED091483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586" y="0"/>
            <a:ext cx="11356828" cy="6542690"/>
          </a:xfrm>
          <a:prstGeom prst="rect">
            <a:avLst/>
          </a:prstGeom>
        </p:spPr>
      </p:pic>
      <p:sp>
        <p:nvSpPr>
          <p:cNvPr id="264" name="TextBox 263">
            <a:extLst>
              <a:ext uri="{FF2B5EF4-FFF2-40B4-BE49-F238E27FC236}">
                <a16:creationId xmlns:a16="http://schemas.microsoft.com/office/drawing/2014/main" id="{63451742-6950-4B5B-A20C-A1B80DC0ED93}"/>
              </a:ext>
            </a:extLst>
          </p:cNvPr>
          <p:cNvSpPr txBox="1"/>
          <p:nvPr/>
        </p:nvSpPr>
        <p:spPr>
          <a:xfrm>
            <a:off x="3045373" y="6592543"/>
            <a:ext cx="6101254" cy="265457"/>
          </a:xfrm>
          <a:prstGeom prst="rect">
            <a:avLst/>
          </a:prstGeom>
          <a:noFill/>
        </p:spPr>
        <p:txBody>
          <a:bodyPr wrap="square">
            <a:spAutoFit/>
          </a:bodyPr>
          <a:lstStyle/>
          <a:p>
            <a:r>
              <a:rPr lang="en-US">
                <a:solidFill>
                  <a:schemeClr val="bg1"/>
                </a:solidFill>
              </a:rPr>
              <a:t>https://azureperiodic.data3.com/</a:t>
            </a:r>
          </a:p>
        </p:txBody>
      </p:sp>
    </p:spTree>
    <p:extLst>
      <p:ext uri="{BB962C8B-B14F-4D97-AF65-F5344CB8AC3E}">
        <p14:creationId xmlns:p14="http://schemas.microsoft.com/office/powerpoint/2010/main" val="111516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ABE1DB-CA67-4FE8-A6BD-771DA14CFCF8}"/>
              </a:ext>
            </a:extLst>
          </p:cNvPr>
          <p:cNvSpPr>
            <a:spLocks noGrp="1"/>
          </p:cNvSpPr>
          <p:nvPr>
            <p:ph type="body" sz="quarter" idx="10"/>
          </p:nvPr>
        </p:nvSpPr>
        <p:spPr/>
        <p:txBody>
          <a:bodyPr/>
          <a:lstStyle/>
          <a:p>
            <a:r>
              <a:rPr lang="en-US"/>
              <a:t>Organizational Concepts</a:t>
            </a:r>
          </a:p>
        </p:txBody>
      </p:sp>
      <p:sp>
        <p:nvSpPr>
          <p:cNvPr id="3" name="Text Placeholder 2">
            <a:extLst>
              <a:ext uri="{FF2B5EF4-FFF2-40B4-BE49-F238E27FC236}">
                <a16:creationId xmlns:a16="http://schemas.microsoft.com/office/drawing/2014/main" id="{A90DF481-0CC7-4F90-B77F-37D7AB594461}"/>
              </a:ext>
            </a:extLst>
          </p:cNvPr>
          <p:cNvSpPr>
            <a:spLocks noGrp="1"/>
          </p:cNvSpPr>
          <p:nvPr>
            <p:ph type="body" sz="quarter" idx="11"/>
          </p:nvPr>
        </p:nvSpPr>
        <p:spPr/>
        <p:txBody>
          <a:bodyPr/>
          <a:lstStyle/>
          <a:p>
            <a:r>
              <a:rPr lang="en-US">
                <a:solidFill>
                  <a:schemeClr val="accent5"/>
                </a:solidFill>
              </a:rPr>
              <a:t>Organizing Your Resources</a:t>
            </a:r>
          </a:p>
        </p:txBody>
      </p:sp>
      <p:graphicFrame>
        <p:nvGraphicFramePr>
          <p:cNvPr id="4" name="Diagram 3">
            <a:extLst>
              <a:ext uri="{FF2B5EF4-FFF2-40B4-BE49-F238E27FC236}">
                <a16:creationId xmlns:a16="http://schemas.microsoft.com/office/drawing/2014/main" id="{FC44DDA4-B8D1-442D-8D83-DD47E85BB895}"/>
              </a:ext>
            </a:extLst>
          </p:cNvPr>
          <p:cNvGraphicFramePr/>
          <p:nvPr/>
        </p:nvGraphicFramePr>
        <p:xfrm>
          <a:off x="960608" y="1438625"/>
          <a:ext cx="1027078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637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3506BA-AA45-4EE1-B415-297BF38316B5}"/>
              </a:ext>
            </a:extLst>
          </p:cNvPr>
          <p:cNvSpPr>
            <a:spLocks noGrp="1"/>
          </p:cNvSpPr>
          <p:nvPr>
            <p:ph type="body" sz="quarter" idx="10"/>
          </p:nvPr>
        </p:nvSpPr>
        <p:spPr/>
        <p:txBody>
          <a:bodyPr/>
          <a:lstStyle/>
          <a:p>
            <a:r>
              <a:rPr lang="en-US"/>
              <a:t>Organizational Concepts</a:t>
            </a:r>
          </a:p>
        </p:txBody>
      </p:sp>
      <p:sp>
        <p:nvSpPr>
          <p:cNvPr id="3" name="Text Placeholder 2">
            <a:extLst>
              <a:ext uri="{FF2B5EF4-FFF2-40B4-BE49-F238E27FC236}">
                <a16:creationId xmlns:a16="http://schemas.microsoft.com/office/drawing/2014/main" id="{2D8BD22E-3DBE-4094-932A-715FCFCACBFD}"/>
              </a:ext>
            </a:extLst>
          </p:cNvPr>
          <p:cNvSpPr>
            <a:spLocks noGrp="1"/>
          </p:cNvSpPr>
          <p:nvPr>
            <p:ph type="body" sz="quarter" idx="11"/>
          </p:nvPr>
        </p:nvSpPr>
        <p:spPr/>
        <p:txBody>
          <a:bodyPr/>
          <a:lstStyle/>
          <a:p>
            <a:r>
              <a:rPr lang="en-US">
                <a:solidFill>
                  <a:schemeClr val="accent5"/>
                </a:solidFill>
              </a:rPr>
              <a:t>Management Groups</a:t>
            </a:r>
          </a:p>
        </p:txBody>
      </p:sp>
      <p:graphicFrame>
        <p:nvGraphicFramePr>
          <p:cNvPr id="5" name="Diagram 4">
            <a:extLst>
              <a:ext uri="{FF2B5EF4-FFF2-40B4-BE49-F238E27FC236}">
                <a16:creationId xmlns:a16="http://schemas.microsoft.com/office/drawing/2014/main" id="{BD2C87C2-5CF0-4515-A21E-616B57B16901}"/>
              </a:ext>
            </a:extLst>
          </p:cNvPr>
          <p:cNvGraphicFramePr/>
          <p:nvPr/>
        </p:nvGraphicFramePr>
        <p:xfrm>
          <a:off x="851370" y="1460637"/>
          <a:ext cx="1048926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9230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827307-05D5-432D-9188-3369DA02F377}"/>
              </a:ext>
            </a:extLst>
          </p:cNvPr>
          <p:cNvSpPr>
            <a:spLocks noGrp="1"/>
          </p:cNvSpPr>
          <p:nvPr>
            <p:ph type="body" sz="quarter" idx="10"/>
          </p:nvPr>
        </p:nvSpPr>
        <p:spPr/>
        <p:txBody>
          <a:bodyPr/>
          <a:lstStyle/>
          <a:p>
            <a:r>
              <a:rPr lang="en-US" dirty="0">
                <a:solidFill>
                  <a:schemeClr val="bg1"/>
                </a:solidFill>
              </a:rPr>
              <a:t>Lab 1: Azure Initial setup</a:t>
            </a:r>
          </a:p>
        </p:txBody>
      </p:sp>
      <p:sp>
        <p:nvSpPr>
          <p:cNvPr id="5" name="Text Placeholder 4">
            <a:extLst>
              <a:ext uri="{FF2B5EF4-FFF2-40B4-BE49-F238E27FC236}">
                <a16:creationId xmlns:a16="http://schemas.microsoft.com/office/drawing/2014/main" id="{E65A947D-F7F0-43BB-AD58-A92F4D78A49A}"/>
              </a:ext>
            </a:extLst>
          </p:cNvPr>
          <p:cNvSpPr>
            <a:spLocks noGrp="1"/>
          </p:cNvSpPr>
          <p:nvPr>
            <p:ph type="body" sz="quarter" idx="13"/>
          </p:nvPr>
        </p:nvSpPr>
        <p:spPr/>
        <p:txBody>
          <a:bodyPr/>
          <a:lstStyle/>
          <a:p>
            <a:r>
              <a:rPr lang="en-US" dirty="0">
                <a:solidFill>
                  <a:schemeClr val="bg1"/>
                </a:solidFill>
              </a:rPr>
              <a:t>Create a Free Azure Account</a:t>
            </a:r>
          </a:p>
          <a:p>
            <a:pPr lvl="1"/>
            <a:r>
              <a:rPr lang="en-US" dirty="0">
                <a:hlinkClick r:id="rId2"/>
              </a:rPr>
              <a:t>https://azure.microsoft.com/en-us/free/</a:t>
            </a:r>
            <a:endParaRPr lang="en-US" dirty="0"/>
          </a:p>
          <a:p>
            <a:pPr marL="457189" lvl="1" indent="0">
              <a:buNone/>
            </a:pPr>
            <a:endParaRPr lang="en-US" dirty="0"/>
          </a:p>
          <a:p>
            <a:r>
              <a:rPr lang="en-US" dirty="0">
                <a:solidFill>
                  <a:schemeClr val="bg1"/>
                </a:solidFill>
              </a:rPr>
              <a:t>Create a Service Principal (SPN) for Automation</a:t>
            </a:r>
          </a:p>
        </p:txBody>
      </p:sp>
    </p:spTree>
    <p:extLst>
      <p:ext uri="{BB962C8B-B14F-4D97-AF65-F5344CB8AC3E}">
        <p14:creationId xmlns:p14="http://schemas.microsoft.com/office/powerpoint/2010/main" val="130369563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0A3780-5CDE-7B0E-7BCB-88C144B95E19}"/>
              </a:ext>
            </a:extLst>
          </p:cNvPr>
          <p:cNvSpPr>
            <a:spLocks noGrp="1"/>
          </p:cNvSpPr>
          <p:nvPr>
            <p:ph type="body" sz="quarter" idx="11"/>
          </p:nvPr>
        </p:nvSpPr>
        <p:spPr>
          <a:xfrm>
            <a:off x="712207" y="901521"/>
            <a:ext cx="10786309" cy="993599"/>
          </a:xfrm>
        </p:spPr>
        <p:txBody>
          <a:bodyPr/>
          <a:lstStyle/>
          <a:p>
            <a:r>
              <a:rPr lang="en-US" sz="4200" dirty="0">
                <a:solidFill>
                  <a:schemeClr val="tx2">
                    <a:lumMod val="60000"/>
                    <a:lumOff val="40000"/>
                  </a:schemeClr>
                </a:solidFill>
              </a:rPr>
              <a:t>VS Code</a:t>
            </a:r>
          </a:p>
        </p:txBody>
      </p:sp>
      <p:sp>
        <p:nvSpPr>
          <p:cNvPr id="4" name="Text Placeholder 3">
            <a:extLst>
              <a:ext uri="{FF2B5EF4-FFF2-40B4-BE49-F238E27FC236}">
                <a16:creationId xmlns:a16="http://schemas.microsoft.com/office/drawing/2014/main" id="{7B21E024-1DEA-4C9E-D78E-8CFEE3231DD1}"/>
              </a:ext>
            </a:extLst>
          </p:cNvPr>
          <p:cNvSpPr>
            <a:spLocks noGrp="1"/>
          </p:cNvSpPr>
          <p:nvPr>
            <p:ph type="body" sz="quarter" idx="13"/>
          </p:nvPr>
        </p:nvSpPr>
        <p:spPr/>
        <p:txBody>
          <a:bodyPr/>
          <a:lstStyle/>
          <a:p>
            <a:endParaRPr lang="en-US" dirty="0"/>
          </a:p>
        </p:txBody>
      </p:sp>
      <p:pic>
        <p:nvPicPr>
          <p:cNvPr id="8" name="Picture 7">
            <a:extLst>
              <a:ext uri="{FF2B5EF4-FFF2-40B4-BE49-F238E27FC236}">
                <a16:creationId xmlns:a16="http://schemas.microsoft.com/office/drawing/2014/main" id="{73F6B4AC-49C7-EDD0-2CDD-3E0BD3550588}"/>
              </a:ext>
            </a:extLst>
          </p:cNvPr>
          <p:cNvPicPr>
            <a:picLocks noChangeAspect="1"/>
          </p:cNvPicPr>
          <p:nvPr/>
        </p:nvPicPr>
        <p:blipFill>
          <a:blip r:embed="rId2"/>
          <a:stretch>
            <a:fillRect/>
          </a:stretch>
        </p:blipFill>
        <p:spPr>
          <a:xfrm>
            <a:off x="2542486" y="2157946"/>
            <a:ext cx="7107028" cy="4042816"/>
          </a:xfrm>
          <a:prstGeom prst="rect">
            <a:avLst/>
          </a:prstGeom>
        </p:spPr>
      </p:pic>
    </p:spTree>
    <p:extLst>
      <p:ext uri="{BB962C8B-B14F-4D97-AF65-F5344CB8AC3E}">
        <p14:creationId xmlns:p14="http://schemas.microsoft.com/office/powerpoint/2010/main" val="240844657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AB419DA-D831-4568-A78E-71B998169EF4}"/>
              </a:ext>
            </a:extLst>
          </p:cNvPr>
          <p:cNvSpPr>
            <a:spLocks noGrp="1"/>
          </p:cNvSpPr>
          <p:nvPr>
            <p:ph type="ctrTitle"/>
          </p:nvPr>
        </p:nvSpPr>
        <p:spPr>
          <a:xfrm>
            <a:off x="657743" y="1767864"/>
            <a:ext cx="11416184" cy="935267"/>
          </a:xfrm>
        </p:spPr>
        <p:txBody>
          <a:bodyPr/>
          <a:lstStyle/>
          <a:p>
            <a:r>
              <a:rPr lang="en-US"/>
              <a:t>This Week’s Schedule</a:t>
            </a:r>
          </a:p>
        </p:txBody>
      </p:sp>
      <p:sp>
        <p:nvSpPr>
          <p:cNvPr id="3" name="Text Placeholder 2">
            <a:extLst>
              <a:ext uri="{FF2B5EF4-FFF2-40B4-BE49-F238E27FC236}">
                <a16:creationId xmlns:a16="http://schemas.microsoft.com/office/drawing/2014/main" id="{98284CB4-A147-4E6A-BD73-8001FBFA8CAE}"/>
              </a:ext>
            </a:extLst>
          </p:cNvPr>
          <p:cNvSpPr>
            <a:spLocks noGrp="1"/>
          </p:cNvSpPr>
          <p:nvPr>
            <p:ph type="subTitle" idx="1"/>
          </p:nvPr>
        </p:nvSpPr>
        <p:spPr>
          <a:xfrm>
            <a:off x="894079" y="3009360"/>
            <a:ext cx="11179847" cy="2291019"/>
          </a:xfrm>
        </p:spPr>
        <p:txBody>
          <a:bodyPr/>
          <a:lstStyle/>
          <a:p>
            <a:r>
              <a:rPr lang="en-US" dirty="0"/>
              <a:t>Day 1 – Introduction to DevOps, VS Code and Terraform</a:t>
            </a:r>
          </a:p>
          <a:p>
            <a:r>
              <a:rPr lang="en-US" dirty="0"/>
              <a:t>Day 2 – Introduction to GitHub &amp; Terraform Cloud</a:t>
            </a:r>
          </a:p>
          <a:p>
            <a:r>
              <a:rPr lang="en-US" dirty="0"/>
              <a:t>Day 3 – Advanced Terraform and BHS Terraform</a:t>
            </a:r>
          </a:p>
        </p:txBody>
      </p:sp>
    </p:spTree>
    <p:extLst>
      <p:ext uri="{BB962C8B-B14F-4D97-AF65-F5344CB8AC3E}">
        <p14:creationId xmlns:p14="http://schemas.microsoft.com/office/powerpoint/2010/main" val="4243189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F61B-C8B1-4DE1-8594-1F9C021DC5CC}"/>
              </a:ext>
            </a:extLst>
          </p:cNvPr>
          <p:cNvSpPr>
            <a:spLocks noGrp="1"/>
          </p:cNvSpPr>
          <p:nvPr>
            <p:ph type="ctrTitle"/>
          </p:nvPr>
        </p:nvSpPr>
        <p:spPr/>
        <p:txBody>
          <a:bodyPr/>
          <a:lstStyle/>
          <a:p>
            <a:r>
              <a:rPr lang="en-US" dirty="0"/>
              <a:t>DevOps Overview</a:t>
            </a:r>
          </a:p>
        </p:txBody>
      </p:sp>
    </p:spTree>
    <p:extLst>
      <p:ext uri="{BB962C8B-B14F-4D97-AF65-F5344CB8AC3E}">
        <p14:creationId xmlns:p14="http://schemas.microsoft.com/office/powerpoint/2010/main" val="13053781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A screenshot of a cell phone&#10;&#10;Description generated with very high confidence">
            <a:extLst>
              <a:ext uri="{FF2B5EF4-FFF2-40B4-BE49-F238E27FC236}">
                <a16:creationId xmlns:a16="http://schemas.microsoft.com/office/drawing/2014/main" id="{134CAC54-85D7-4B16-BC43-B60FC7A6F944}"/>
              </a:ext>
            </a:extLst>
          </p:cNvPr>
          <p:cNvPicPr>
            <a:picLocks noChangeAspect="1"/>
          </p:cNvPicPr>
          <p:nvPr/>
        </p:nvPicPr>
        <p:blipFill>
          <a:blip r:embed="rId3"/>
          <a:stretch>
            <a:fillRect/>
          </a:stretch>
        </p:blipFill>
        <p:spPr>
          <a:xfrm>
            <a:off x="-4191" y="-1510"/>
            <a:ext cx="12200385" cy="6327804"/>
          </a:xfrm>
          <a:prstGeom prst="rect">
            <a:avLst/>
          </a:prstGeom>
        </p:spPr>
      </p:pic>
      <p:sp>
        <p:nvSpPr>
          <p:cNvPr id="3" name="Rectangle 2">
            <a:extLst>
              <a:ext uri="{FF2B5EF4-FFF2-40B4-BE49-F238E27FC236}">
                <a16:creationId xmlns:a16="http://schemas.microsoft.com/office/drawing/2014/main" id="{C898D19B-FE66-498A-BD5C-E37D52F9DC65}"/>
              </a:ext>
            </a:extLst>
          </p:cNvPr>
          <p:cNvSpPr/>
          <p:nvPr/>
        </p:nvSpPr>
        <p:spPr>
          <a:xfrm>
            <a:off x="987825" y="2191538"/>
            <a:ext cx="3725700" cy="1528945"/>
          </a:xfrm>
          <a:prstGeom prst="rect">
            <a:avLst/>
          </a:prstGeom>
          <a:solidFill>
            <a:srgbClr val="EDEDED"/>
          </a:solidFill>
        </p:spPr>
        <p:txBody>
          <a:bodyPr wrap="none" anchor="t">
            <a:spAutoFit/>
          </a:bodyPr>
          <a:lstStyle/>
          <a:p>
            <a:pPr marL="380990" indent="-380990">
              <a:buFont typeface="Arial" panose="020B0604020202020204" pitchFamily="34" charset="0"/>
              <a:buChar char="•"/>
            </a:pPr>
            <a:r>
              <a:rPr lang="en-US" sz="1867" b="1" dirty="0">
                <a:solidFill>
                  <a:schemeClr val="bg2">
                    <a:lumMod val="10000"/>
                  </a:schemeClr>
                </a:solidFill>
                <a:cs typeface="Calibri"/>
              </a:rPr>
              <a:t>Individuals and Interactions</a:t>
            </a:r>
          </a:p>
          <a:p>
            <a:pPr marL="380990" indent="-380990">
              <a:buFont typeface="Arial" panose="020B0604020202020204" pitchFamily="34" charset="0"/>
              <a:buChar char="•"/>
            </a:pPr>
            <a:r>
              <a:rPr lang="en-US" sz="1867" b="1" dirty="0">
                <a:solidFill>
                  <a:schemeClr val="bg2">
                    <a:lumMod val="10000"/>
                  </a:schemeClr>
                </a:solidFill>
                <a:cs typeface="Calibri"/>
              </a:rPr>
              <a:t>Working Software</a:t>
            </a:r>
          </a:p>
          <a:p>
            <a:pPr marL="380990" indent="-380990">
              <a:buFont typeface="Arial" panose="020B0604020202020204" pitchFamily="34" charset="0"/>
              <a:buChar char="•"/>
            </a:pPr>
            <a:r>
              <a:rPr lang="en-US" sz="1867" b="1" dirty="0">
                <a:solidFill>
                  <a:schemeClr val="bg2">
                    <a:lumMod val="10000"/>
                  </a:schemeClr>
                </a:solidFill>
                <a:cs typeface="Calibri"/>
              </a:rPr>
              <a:t>Customer Collaboration</a:t>
            </a:r>
          </a:p>
          <a:p>
            <a:pPr marL="380990" indent="-380990">
              <a:buFont typeface="Arial" panose="020B0604020202020204" pitchFamily="34" charset="0"/>
              <a:buChar char="•"/>
            </a:pPr>
            <a:r>
              <a:rPr lang="en-US" sz="1867" b="1" dirty="0">
                <a:solidFill>
                  <a:schemeClr val="bg2">
                    <a:lumMod val="10000"/>
                  </a:schemeClr>
                </a:solidFill>
                <a:cs typeface="Calibri"/>
              </a:rPr>
              <a:t>Responding to Change</a:t>
            </a:r>
          </a:p>
          <a:p>
            <a:pPr marL="380990" indent="-380990">
              <a:buFont typeface="Arial" panose="020B0604020202020204" pitchFamily="34" charset="0"/>
              <a:buChar char="•"/>
            </a:pPr>
            <a:endParaRPr lang="en-US" sz="1867" b="1" dirty="0">
              <a:cs typeface="Calibri"/>
            </a:endParaRPr>
          </a:p>
        </p:txBody>
      </p:sp>
      <p:sp>
        <p:nvSpPr>
          <p:cNvPr id="8" name="Rectangle 7">
            <a:extLst>
              <a:ext uri="{FF2B5EF4-FFF2-40B4-BE49-F238E27FC236}">
                <a16:creationId xmlns:a16="http://schemas.microsoft.com/office/drawing/2014/main" id="{79AAB935-52BB-4868-8B9E-12B8AC15F7FA}"/>
              </a:ext>
            </a:extLst>
          </p:cNvPr>
          <p:cNvSpPr/>
          <p:nvPr/>
        </p:nvSpPr>
        <p:spPr>
          <a:xfrm>
            <a:off x="1126137" y="4525408"/>
            <a:ext cx="2978091" cy="1216403"/>
          </a:xfrm>
          <a:prstGeom prst="rect">
            <a:avLst/>
          </a:prstGeom>
          <a:solidFill>
            <a:srgbClr val="F5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FB400060-558E-4AD2-858B-3547DAEA057C}"/>
              </a:ext>
            </a:extLst>
          </p:cNvPr>
          <p:cNvSpPr/>
          <p:nvPr/>
        </p:nvSpPr>
        <p:spPr>
          <a:xfrm>
            <a:off x="7617373" y="4371947"/>
            <a:ext cx="2978091" cy="1216403"/>
          </a:xfrm>
          <a:prstGeom prst="rect">
            <a:avLst/>
          </a:prstGeom>
          <a:solidFill>
            <a:srgbClr val="012C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7F193D25-C25D-4524-B154-8059EE0C30D6}"/>
              </a:ext>
            </a:extLst>
          </p:cNvPr>
          <p:cNvSpPr/>
          <p:nvPr/>
        </p:nvSpPr>
        <p:spPr>
          <a:xfrm>
            <a:off x="7824361" y="2314351"/>
            <a:ext cx="3114944" cy="1528945"/>
          </a:xfrm>
          <a:prstGeom prst="rect">
            <a:avLst/>
          </a:prstGeom>
          <a:solidFill>
            <a:srgbClr val="EDEDED"/>
          </a:solidFill>
        </p:spPr>
        <p:txBody>
          <a:bodyPr wrap="square" anchor="t">
            <a:spAutoFit/>
          </a:bodyPr>
          <a:lstStyle/>
          <a:p>
            <a:pPr marL="380990" indent="-380990">
              <a:buFont typeface="Arial" panose="020B0604020202020204" pitchFamily="34" charset="0"/>
              <a:buChar char="•"/>
            </a:pPr>
            <a:r>
              <a:rPr lang="en-US" sz="1867" b="1" dirty="0">
                <a:solidFill>
                  <a:schemeClr val="bg2">
                    <a:lumMod val="10000"/>
                  </a:schemeClr>
                </a:solidFill>
                <a:cs typeface="Calibri"/>
              </a:rPr>
              <a:t>Processes and Tools</a:t>
            </a:r>
          </a:p>
          <a:p>
            <a:pPr marL="380990" indent="-380990">
              <a:buFont typeface="Arial" panose="020B0604020202020204" pitchFamily="34" charset="0"/>
              <a:buChar char="•"/>
            </a:pPr>
            <a:r>
              <a:rPr lang="en-US" sz="1867" b="1" dirty="0">
                <a:solidFill>
                  <a:schemeClr val="bg2">
                    <a:lumMod val="10000"/>
                  </a:schemeClr>
                </a:solidFill>
                <a:cs typeface="Calibri"/>
              </a:rPr>
              <a:t>Comprehensive Documentation</a:t>
            </a:r>
          </a:p>
          <a:p>
            <a:pPr marL="380990" indent="-380990">
              <a:buFont typeface="Arial" panose="020B0604020202020204" pitchFamily="34" charset="0"/>
              <a:buChar char="•"/>
            </a:pPr>
            <a:r>
              <a:rPr lang="en-US" sz="1867" b="1" dirty="0">
                <a:solidFill>
                  <a:schemeClr val="bg2">
                    <a:lumMod val="10000"/>
                  </a:schemeClr>
                </a:solidFill>
                <a:cs typeface="Calibri"/>
              </a:rPr>
              <a:t>Contract Negotiation</a:t>
            </a:r>
          </a:p>
          <a:p>
            <a:pPr marL="380990" indent="-380990">
              <a:buFont typeface="Arial" panose="020B0604020202020204" pitchFamily="34" charset="0"/>
              <a:buChar char="•"/>
            </a:pPr>
            <a:r>
              <a:rPr lang="en-US" sz="1867" b="1" dirty="0">
                <a:solidFill>
                  <a:schemeClr val="bg2">
                    <a:lumMod val="10000"/>
                  </a:schemeClr>
                </a:solidFill>
                <a:cs typeface="Calibri"/>
              </a:rPr>
              <a:t>Following a Plan</a:t>
            </a:r>
          </a:p>
        </p:txBody>
      </p:sp>
      <p:sp>
        <p:nvSpPr>
          <p:cNvPr id="2" name="TextBox 1">
            <a:extLst>
              <a:ext uri="{FF2B5EF4-FFF2-40B4-BE49-F238E27FC236}">
                <a16:creationId xmlns:a16="http://schemas.microsoft.com/office/drawing/2014/main" id="{1BD1C0BD-865F-480A-A4EE-FD7A819F9365}"/>
              </a:ext>
            </a:extLst>
          </p:cNvPr>
          <p:cNvSpPr txBox="1"/>
          <p:nvPr/>
        </p:nvSpPr>
        <p:spPr>
          <a:xfrm>
            <a:off x="332910" y="5198499"/>
            <a:ext cx="11526181" cy="1200329"/>
          </a:xfrm>
          <a:prstGeom prst="rect">
            <a:avLst/>
          </a:prstGeom>
          <a:noFill/>
        </p:spPr>
        <p:txBody>
          <a:bodyPr wrap="square" rtlCol="0">
            <a:spAutoFit/>
          </a:bodyPr>
          <a:lstStyle/>
          <a:p>
            <a:r>
              <a:rPr lang="en-US" sz="2400" b="1" dirty="0">
                <a:solidFill>
                  <a:schemeClr val="bg1"/>
                </a:solidFill>
              </a:rPr>
              <a:t>That is, while there is value in the items on the right, we value the items on the left more.</a:t>
            </a:r>
            <a:br>
              <a:rPr lang="en-US" sz="2400" b="1" dirty="0">
                <a:solidFill>
                  <a:schemeClr val="bg1"/>
                </a:solidFill>
              </a:rPr>
            </a:br>
            <a:endParaRPr lang="en-US" sz="2400" b="1" dirty="0">
              <a:solidFill>
                <a:schemeClr val="bg1"/>
              </a:solidFill>
            </a:endParaRPr>
          </a:p>
        </p:txBody>
      </p:sp>
      <p:sp>
        <p:nvSpPr>
          <p:cNvPr id="6" name="Rectangle 5">
            <a:extLst>
              <a:ext uri="{FF2B5EF4-FFF2-40B4-BE49-F238E27FC236}">
                <a16:creationId xmlns:a16="http://schemas.microsoft.com/office/drawing/2014/main" id="{2BEE9794-AC0D-A6AE-A5AB-2BC3A27F072A}"/>
              </a:ext>
            </a:extLst>
          </p:cNvPr>
          <p:cNvSpPr/>
          <p:nvPr/>
        </p:nvSpPr>
        <p:spPr>
          <a:xfrm>
            <a:off x="4790460" y="151395"/>
            <a:ext cx="2826913" cy="615553"/>
          </a:xfrm>
          <a:prstGeom prst="rect">
            <a:avLst/>
          </a:prstGeom>
          <a:solidFill>
            <a:srgbClr val="EDEDED"/>
          </a:solidFill>
        </p:spPr>
        <p:txBody>
          <a:bodyPr wrap="square" anchor="t">
            <a:spAutoFit/>
          </a:bodyPr>
          <a:lstStyle/>
          <a:p>
            <a:r>
              <a:rPr lang="en-US" sz="3400" b="1" dirty="0">
                <a:solidFill>
                  <a:schemeClr val="bg2">
                    <a:lumMod val="10000"/>
                  </a:schemeClr>
                </a:solidFill>
                <a:cs typeface="Calibri"/>
              </a:rPr>
              <a:t>Agile Values</a:t>
            </a:r>
          </a:p>
        </p:txBody>
      </p:sp>
    </p:spTree>
    <p:extLst>
      <p:ext uri="{BB962C8B-B14F-4D97-AF65-F5344CB8AC3E}">
        <p14:creationId xmlns:p14="http://schemas.microsoft.com/office/powerpoint/2010/main" val="887158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322983" y="290645"/>
            <a:ext cx="11619924" cy="909867"/>
          </a:xfrm>
          <a:prstGeom prst="rect">
            <a:avLst/>
          </a:prstGeom>
        </p:spPr>
        <p:txBody>
          <a:bodyPr vert="horz" lIns="121920" tIns="60960" rIns="121920" bIns="60960" rtlCol="0" anchor="ctr">
            <a:norm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r>
              <a:rPr lang="en-US" sz="3733"/>
              <a:t>Agile Principles</a:t>
            </a:r>
          </a:p>
        </p:txBody>
      </p:sp>
      <p:graphicFrame>
        <p:nvGraphicFramePr>
          <p:cNvPr id="9" name="Table 9">
            <a:extLst>
              <a:ext uri="{FF2B5EF4-FFF2-40B4-BE49-F238E27FC236}">
                <a16:creationId xmlns:a16="http://schemas.microsoft.com/office/drawing/2014/main" id="{7C6DC88A-BC21-4B8F-990A-C0CB09EC23F2}"/>
              </a:ext>
            </a:extLst>
          </p:cNvPr>
          <p:cNvGraphicFramePr>
            <a:graphicFrameLocks noGrp="1"/>
          </p:cNvGraphicFramePr>
          <p:nvPr>
            <p:extLst>
              <p:ext uri="{D42A27DB-BD31-4B8C-83A1-F6EECF244321}">
                <p14:modId xmlns:p14="http://schemas.microsoft.com/office/powerpoint/2010/main" val="2960439768"/>
              </p:ext>
            </p:extLst>
          </p:nvPr>
        </p:nvGraphicFramePr>
        <p:xfrm>
          <a:off x="14377" y="1078302"/>
          <a:ext cx="12192000" cy="5755524"/>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855299013"/>
                    </a:ext>
                  </a:extLst>
                </a:gridCol>
                <a:gridCol w="6096000">
                  <a:extLst>
                    <a:ext uri="{9D8B030D-6E8A-4147-A177-3AD203B41FA5}">
                      <a16:colId xmlns:a16="http://schemas.microsoft.com/office/drawing/2014/main" val="2857715599"/>
                    </a:ext>
                  </a:extLst>
                </a:gridCol>
              </a:tblGrid>
              <a:tr h="1009741">
                <a:tc>
                  <a:txBody>
                    <a:bodyPr/>
                    <a:lstStyle/>
                    <a:p>
                      <a:pPr lvl="0">
                        <a:buNone/>
                      </a:pPr>
                      <a:r>
                        <a:rPr lang="en-US" sz="1800" b="0" i="0" u="none" strike="noStrike" noProof="0">
                          <a:latin typeface="Calibri"/>
                        </a:rPr>
                        <a:t>Our highest priority is to satisfy the customer</a:t>
                      </a:r>
                      <a:br>
                        <a:rPr lang="en-US" sz="1800" b="0" i="0" u="none" strike="noStrike" noProof="0">
                          <a:latin typeface="Calibri"/>
                        </a:rPr>
                      </a:br>
                      <a:r>
                        <a:rPr lang="en-US" sz="1800" b="0" i="0" u="none" strike="noStrike" noProof="0">
                          <a:latin typeface="Calibri"/>
                        </a:rPr>
                        <a:t>through early and continuous delivery</a:t>
                      </a:r>
                      <a:br>
                        <a:rPr lang="en-US" sz="1800" b="0" i="0" u="none" strike="noStrike" noProof="0">
                          <a:latin typeface="Calibri"/>
                        </a:rPr>
                      </a:br>
                      <a:r>
                        <a:rPr lang="en-US" sz="1800" b="0" i="0" u="none" strike="noStrike" noProof="0">
                          <a:latin typeface="Calibri"/>
                        </a:rPr>
                        <a:t>of valuable software.</a:t>
                      </a:r>
                      <a:endParaRPr lang="en-US" sz="2400"/>
                    </a:p>
                  </a:txBody>
                  <a:tcPr marL="121920" marR="121920" marT="60960" marB="60960">
                    <a:solidFill>
                      <a:srgbClr val="D40E8C"/>
                    </a:solidFill>
                  </a:tcPr>
                </a:tc>
                <a:tc>
                  <a:txBody>
                    <a:bodyPr/>
                    <a:lstStyle/>
                    <a:p>
                      <a:pPr lvl="0">
                        <a:buNone/>
                      </a:pPr>
                      <a:r>
                        <a:rPr lang="en-US" sz="1800" b="0" i="0" u="none" strike="noStrike" noProof="0">
                          <a:latin typeface="Calibri"/>
                        </a:rPr>
                        <a:t>Working software is the primary measure of progress.</a:t>
                      </a:r>
                      <a:endParaRPr lang="en-US" sz="2400"/>
                    </a:p>
                  </a:txBody>
                  <a:tcPr marL="121920" marR="121920" marT="60960" marB="60960">
                    <a:solidFill>
                      <a:srgbClr val="D40E8C"/>
                    </a:solidFill>
                  </a:tcPr>
                </a:tc>
                <a:extLst>
                  <a:ext uri="{0D108BD9-81ED-4DB2-BD59-A6C34878D82A}">
                    <a16:rowId xmlns:a16="http://schemas.microsoft.com/office/drawing/2014/main" val="3589784619"/>
                  </a:ext>
                </a:extLst>
              </a:tr>
              <a:tr h="1009741">
                <a:tc>
                  <a:txBody>
                    <a:bodyPr/>
                    <a:lstStyle/>
                    <a:p>
                      <a:pPr lvl="0">
                        <a:buNone/>
                      </a:pPr>
                      <a:r>
                        <a:rPr lang="en-US" sz="1800" b="0" i="0" u="none" strike="noStrike" noProof="0" dirty="0">
                          <a:solidFill>
                            <a:schemeClr val="accent1">
                              <a:lumMod val="50000"/>
                            </a:schemeClr>
                          </a:solidFill>
                          <a:latin typeface="Calibri"/>
                        </a:rPr>
                        <a:t>Welcome changing requirements, even late in</a:t>
                      </a:r>
                      <a:br>
                        <a:rPr lang="en-US" sz="1800" b="0" i="0" u="none" strike="noStrike" noProof="0" dirty="0">
                          <a:solidFill>
                            <a:schemeClr val="accent1">
                              <a:lumMod val="50000"/>
                            </a:schemeClr>
                          </a:solidFill>
                          <a:latin typeface="Calibri"/>
                        </a:rPr>
                      </a:br>
                      <a:r>
                        <a:rPr lang="en-US" sz="1800" b="0" i="0" u="none" strike="noStrike" noProof="0" dirty="0">
                          <a:solidFill>
                            <a:schemeClr val="accent1">
                              <a:lumMod val="50000"/>
                            </a:schemeClr>
                          </a:solidFill>
                          <a:latin typeface="Calibri"/>
                        </a:rPr>
                        <a:t>development. Agile processes harness change for</a:t>
                      </a:r>
                      <a:br>
                        <a:rPr lang="en-US" sz="1800" b="0" i="0" u="none" strike="noStrike" noProof="0" dirty="0">
                          <a:solidFill>
                            <a:schemeClr val="accent1">
                              <a:lumMod val="50000"/>
                            </a:schemeClr>
                          </a:solidFill>
                          <a:latin typeface="Calibri"/>
                        </a:rPr>
                      </a:br>
                      <a:r>
                        <a:rPr lang="en-US" sz="1800" b="0" i="0" u="none" strike="noStrike" noProof="0" dirty="0">
                          <a:solidFill>
                            <a:schemeClr val="accent1">
                              <a:lumMod val="50000"/>
                            </a:schemeClr>
                          </a:solidFill>
                          <a:latin typeface="Calibri"/>
                        </a:rPr>
                        <a:t>the customer's competitive advantage.</a:t>
                      </a:r>
                      <a:endParaRPr lang="en-US" sz="2400" dirty="0">
                        <a:solidFill>
                          <a:schemeClr val="accent1">
                            <a:lumMod val="50000"/>
                          </a:schemeClr>
                        </a:solidFill>
                      </a:endParaRPr>
                    </a:p>
                  </a:txBody>
                  <a:tcPr marL="121920" marR="121920" marT="60960" marB="60960"/>
                </a:tc>
                <a:tc>
                  <a:txBody>
                    <a:bodyPr/>
                    <a:lstStyle/>
                    <a:p>
                      <a:pPr lvl="0">
                        <a:buNone/>
                      </a:pPr>
                      <a:r>
                        <a:rPr lang="en-US" sz="1800" b="0" i="0" u="none" strike="noStrike" noProof="0" dirty="0">
                          <a:solidFill>
                            <a:schemeClr val="accent1">
                              <a:lumMod val="50000"/>
                            </a:schemeClr>
                          </a:solidFill>
                          <a:latin typeface="Calibri"/>
                        </a:rPr>
                        <a:t>Agile processes promote sustainable development.</a:t>
                      </a:r>
                      <a:br>
                        <a:rPr lang="en-US" sz="1800" b="0" i="0" u="none" strike="noStrike" noProof="0" dirty="0">
                          <a:solidFill>
                            <a:schemeClr val="accent1">
                              <a:lumMod val="50000"/>
                            </a:schemeClr>
                          </a:solidFill>
                          <a:latin typeface="Calibri"/>
                        </a:rPr>
                      </a:br>
                      <a:r>
                        <a:rPr lang="en-US" sz="1800" b="0" i="0" u="none" strike="noStrike" noProof="0" dirty="0">
                          <a:solidFill>
                            <a:schemeClr val="accent1">
                              <a:lumMod val="50000"/>
                            </a:schemeClr>
                          </a:solidFill>
                          <a:latin typeface="Calibri"/>
                        </a:rPr>
                        <a:t>The sponsors, developers, and users should be able</a:t>
                      </a:r>
                      <a:br>
                        <a:rPr lang="en-US" sz="1800" b="0" i="0" u="none" strike="noStrike" noProof="0" dirty="0">
                          <a:solidFill>
                            <a:schemeClr val="accent1">
                              <a:lumMod val="50000"/>
                            </a:schemeClr>
                          </a:solidFill>
                          <a:latin typeface="Calibri"/>
                        </a:rPr>
                      </a:br>
                      <a:r>
                        <a:rPr lang="en-US" sz="1800" b="0" i="0" u="none" strike="noStrike" noProof="0" dirty="0">
                          <a:solidFill>
                            <a:schemeClr val="accent1">
                              <a:lumMod val="50000"/>
                            </a:schemeClr>
                          </a:solidFill>
                          <a:latin typeface="Calibri"/>
                        </a:rPr>
                        <a:t>to maintain a constant pace indefinitely.</a:t>
                      </a:r>
                      <a:endParaRPr lang="en-US" sz="2400" dirty="0">
                        <a:solidFill>
                          <a:schemeClr val="accent1">
                            <a:lumMod val="50000"/>
                          </a:schemeClr>
                        </a:solidFill>
                      </a:endParaRPr>
                    </a:p>
                  </a:txBody>
                  <a:tcPr marL="121920" marR="121920" marT="60960" marB="60960"/>
                </a:tc>
                <a:extLst>
                  <a:ext uri="{0D108BD9-81ED-4DB2-BD59-A6C34878D82A}">
                    <a16:rowId xmlns:a16="http://schemas.microsoft.com/office/drawing/2014/main" val="3847889357"/>
                  </a:ext>
                </a:extLst>
              </a:tr>
              <a:tr h="1009741">
                <a:tc>
                  <a:txBody>
                    <a:bodyPr/>
                    <a:lstStyle/>
                    <a:p>
                      <a:pPr lvl="0">
                        <a:buNone/>
                      </a:pPr>
                      <a:r>
                        <a:rPr lang="en-US" sz="1800" b="0" i="0" u="none" strike="noStrike" noProof="0">
                          <a:solidFill>
                            <a:schemeClr val="bg1"/>
                          </a:solidFill>
                          <a:latin typeface="Calibri"/>
                        </a:rPr>
                        <a:t>Deliver working software frequently, from a</a:t>
                      </a:r>
                      <a:br>
                        <a:rPr lang="en-US" sz="1800" b="0" i="0" u="none" strike="noStrike" noProof="0">
                          <a:solidFill>
                            <a:schemeClr val="bg1"/>
                          </a:solidFill>
                          <a:latin typeface="Calibri"/>
                        </a:rPr>
                      </a:br>
                      <a:r>
                        <a:rPr lang="en-US" sz="1800" b="0" i="0" u="none" strike="noStrike" noProof="0">
                          <a:solidFill>
                            <a:schemeClr val="bg1"/>
                          </a:solidFill>
                          <a:latin typeface="Calibri"/>
                        </a:rPr>
                        <a:t>couple of weeks to a couple of months, with a</a:t>
                      </a:r>
                      <a:br>
                        <a:rPr lang="en-US" sz="1800" b="0" i="0" u="none" strike="noStrike" noProof="0">
                          <a:solidFill>
                            <a:schemeClr val="bg1"/>
                          </a:solidFill>
                          <a:latin typeface="Calibri"/>
                        </a:rPr>
                      </a:br>
                      <a:r>
                        <a:rPr lang="en-US" sz="1800" b="0" i="0" u="none" strike="noStrike" noProof="0">
                          <a:solidFill>
                            <a:schemeClr val="bg1"/>
                          </a:solidFill>
                          <a:latin typeface="Calibri"/>
                        </a:rPr>
                        <a:t>preference to the shorter timescale.</a:t>
                      </a:r>
                      <a:endParaRPr lang="en-US" sz="2400">
                        <a:solidFill>
                          <a:schemeClr val="bg1"/>
                        </a:solidFill>
                      </a:endParaRPr>
                    </a:p>
                  </a:txBody>
                  <a:tcPr marL="121920" marR="121920" marT="60960" marB="60960">
                    <a:solidFill>
                      <a:srgbClr val="D40E8C"/>
                    </a:solidFill>
                  </a:tcPr>
                </a:tc>
                <a:tc>
                  <a:txBody>
                    <a:bodyPr/>
                    <a:lstStyle/>
                    <a:p>
                      <a:pPr lvl="0">
                        <a:buNone/>
                      </a:pPr>
                      <a:r>
                        <a:rPr lang="en-US" sz="1800" b="0" i="0" u="none" strike="noStrike" noProof="0">
                          <a:solidFill>
                            <a:schemeClr val="bg1"/>
                          </a:solidFill>
                          <a:latin typeface="Calibri"/>
                        </a:rPr>
                        <a:t>Continuous attention to technical excellence</a:t>
                      </a:r>
                      <a:br>
                        <a:rPr lang="en-US" sz="1800" b="0" i="0" u="none" strike="noStrike" noProof="0">
                          <a:solidFill>
                            <a:schemeClr val="bg1"/>
                          </a:solidFill>
                          <a:latin typeface="Calibri"/>
                        </a:rPr>
                      </a:br>
                      <a:r>
                        <a:rPr lang="en-US" sz="1800" b="0" i="0" u="none" strike="noStrike" noProof="0">
                          <a:solidFill>
                            <a:schemeClr val="bg1"/>
                          </a:solidFill>
                          <a:latin typeface="Calibri"/>
                        </a:rPr>
                        <a:t>and good design enhances agility.</a:t>
                      </a:r>
                      <a:endParaRPr lang="en-US" sz="2400">
                        <a:solidFill>
                          <a:schemeClr val="bg1"/>
                        </a:solidFill>
                      </a:endParaRPr>
                    </a:p>
                  </a:txBody>
                  <a:tcPr marL="121920" marR="121920" marT="60960" marB="60960">
                    <a:solidFill>
                      <a:srgbClr val="D40E8C"/>
                    </a:solidFill>
                  </a:tcPr>
                </a:tc>
                <a:extLst>
                  <a:ext uri="{0D108BD9-81ED-4DB2-BD59-A6C34878D82A}">
                    <a16:rowId xmlns:a16="http://schemas.microsoft.com/office/drawing/2014/main" val="62194480"/>
                  </a:ext>
                </a:extLst>
              </a:tr>
              <a:tr h="706819">
                <a:tc>
                  <a:txBody>
                    <a:bodyPr/>
                    <a:lstStyle/>
                    <a:p>
                      <a:pPr lvl="0">
                        <a:buNone/>
                      </a:pPr>
                      <a:r>
                        <a:rPr lang="en-US" sz="1800" b="0" i="0" u="none" strike="noStrike" noProof="0" dirty="0">
                          <a:solidFill>
                            <a:schemeClr val="accent1">
                              <a:lumMod val="50000"/>
                            </a:schemeClr>
                          </a:solidFill>
                          <a:latin typeface="Calibri"/>
                        </a:rPr>
                        <a:t>Business people and developers must work</a:t>
                      </a:r>
                      <a:br>
                        <a:rPr lang="en-US" sz="1800" b="0" i="0" u="none" strike="noStrike" noProof="0" dirty="0">
                          <a:solidFill>
                            <a:schemeClr val="accent1">
                              <a:lumMod val="50000"/>
                            </a:schemeClr>
                          </a:solidFill>
                          <a:latin typeface="Calibri"/>
                        </a:rPr>
                      </a:br>
                      <a:r>
                        <a:rPr lang="en-US" sz="1800" b="0" i="0" u="none" strike="noStrike" noProof="0" dirty="0">
                          <a:solidFill>
                            <a:schemeClr val="accent1">
                              <a:lumMod val="50000"/>
                            </a:schemeClr>
                          </a:solidFill>
                          <a:latin typeface="Calibri"/>
                        </a:rPr>
                        <a:t>together daily throughout the project.</a:t>
                      </a:r>
                      <a:endParaRPr lang="en-US" sz="2400" dirty="0">
                        <a:solidFill>
                          <a:schemeClr val="accent1">
                            <a:lumMod val="50000"/>
                          </a:schemeClr>
                        </a:solidFill>
                      </a:endParaRPr>
                    </a:p>
                  </a:txBody>
                  <a:tcPr marL="121920" marR="121920" marT="60960" marB="60960"/>
                </a:tc>
                <a:tc>
                  <a:txBody>
                    <a:bodyPr/>
                    <a:lstStyle/>
                    <a:p>
                      <a:pPr lvl="0">
                        <a:buNone/>
                      </a:pPr>
                      <a:r>
                        <a:rPr lang="en-US" sz="1800" b="0" i="0" u="none" strike="noStrike" noProof="0" dirty="0">
                          <a:solidFill>
                            <a:schemeClr val="accent1">
                              <a:lumMod val="50000"/>
                            </a:schemeClr>
                          </a:solidFill>
                          <a:latin typeface="Calibri"/>
                        </a:rPr>
                        <a:t>Simplicity--the art of maximizing the amount</a:t>
                      </a:r>
                      <a:br>
                        <a:rPr lang="en-US" sz="1800" b="0" i="0" u="none" strike="noStrike" noProof="0" dirty="0">
                          <a:solidFill>
                            <a:schemeClr val="accent1">
                              <a:lumMod val="50000"/>
                            </a:schemeClr>
                          </a:solidFill>
                          <a:latin typeface="Calibri"/>
                        </a:rPr>
                      </a:br>
                      <a:r>
                        <a:rPr lang="en-US" sz="1800" b="0" i="0" u="none" strike="noStrike" noProof="0" dirty="0">
                          <a:solidFill>
                            <a:schemeClr val="accent1">
                              <a:lumMod val="50000"/>
                            </a:schemeClr>
                          </a:solidFill>
                          <a:latin typeface="Calibri"/>
                        </a:rPr>
                        <a:t>of work not done--is essential.</a:t>
                      </a:r>
                      <a:endParaRPr lang="en-US" sz="2400" dirty="0">
                        <a:solidFill>
                          <a:schemeClr val="accent1">
                            <a:lumMod val="50000"/>
                          </a:schemeClr>
                        </a:solidFill>
                      </a:endParaRPr>
                    </a:p>
                  </a:txBody>
                  <a:tcPr marL="121920" marR="121920" marT="60960" marB="60960"/>
                </a:tc>
                <a:extLst>
                  <a:ext uri="{0D108BD9-81ED-4DB2-BD59-A6C34878D82A}">
                    <a16:rowId xmlns:a16="http://schemas.microsoft.com/office/drawing/2014/main" val="3085938943"/>
                  </a:ext>
                </a:extLst>
              </a:tr>
              <a:tr h="1009741">
                <a:tc>
                  <a:txBody>
                    <a:bodyPr/>
                    <a:lstStyle/>
                    <a:p>
                      <a:pPr lvl="0">
                        <a:buNone/>
                      </a:pPr>
                      <a:r>
                        <a:rPr lang="en-US" sz="1800" b="0" i="0" u="none" strike="noStrike" noProof="0">
                          <a:solidFill>
                            <a:schemeClr val="bg1"/>
                          </a:solidFill>
                          <a:latin typeface="Calibri"/>
                        </a:rPr>
                        <a:t>Build projects around motivated individuals.</a:t>
                      </a:r>
                      <a:br>
                        <a:rPr lang="en-US" sz="1800" b="0" i="0" u="none" strike="noStrike" noProof="0">
                          <a:solidFill>
                            <a:schemeClr val="bg1"/>
                          </a:solidFill>
                          <a:latin typeface="Calibri"/>
                        </a:rPr>
                      </a:br>
                      <a:r>
                        <a:rPr lang="en-US" sz="1800" b="0" i="0" u="none" strike="noStrike" noProof="0">
                          <a:solidFill>
                            <a:schemeClr val="bg1"/>
                          </a:solidFill>
                          <a:latin typeface="Calibri"/>
                        </a:rPr>
                        <a:t>Give them the environment and support they need,</a:t>
                      </a:r>
                      <a:br>
                        <a:rPr lang="en-US" sz="1800" b="0" i="0" u="none" strike="noStrike" noProof="0">
                          <a:solidFill>
                            <a:schemeClr val="bg1"/>
                          </a:solidFill>
                          <a:latin typeface="Calibri"/>
                        </a:rPr>
                      </a:br>
                      <a:r>
                        <a:rPr lang="en-US" sz="1800" b="0" i="0" u="none" strike="noStrike" noProof="0">
                          <a:solidFill>
                            <a:schemeClr val="bg1"/>
                          </a:solidFill>
                          <a:latin typeface="Calibri"/>
                        </a:rPr>
                        <a:t>and trust them to get the job done.</a:t>
                      </a:r>
                      <a:endParaRPr lang="en-US" sz="2400">
                        <a:solidFill>
                          <a:schemeClr val="bg1"/>
                        </a:solidFill>
                      </a:endParaRPr>
                    </a:p>
                  </a:txBody>
                  <a:tcPr marL="121920" marR="121920" marT="60960" marB="60960">
                    <a:solidFill>
                      <a:srgbClr val="D40E8C"/>
                    </a:solidFill>
                  </a:tcPr>
                </a:tc>
                <a:tc>
                  <a:txBody>
                    <a:bodyPr/>
                    <a:lstStyle/>
                    <a:p>
                      <a:pPr lvl="0">
                        <a:buNone/>
                      </a:pPr>
                      <a:r>
                        <a:rPr lang="en-US" sz="1800" b="0" i="0" u="none" strike="noStrike" noProof="0">
                          <a:solidFill>
                            <a:schemeClr val="bg1"/>
                          </a:solidFill>
                          <a:latin typeface="Calibri"/>
                        </a:rPr>
                        <a:t>The best architectures, requirements, and designs</a:t>
                      </a:r>
                      <a:br>
                        <a:rPr lang="en-US" sz="1800" b="0" i="0" u="none" strike="noStrike" noProof="0">
                          <a:solidFill>
                            <a:schemeClr val="bg1"/>
                          </a:solidFill>
                          <a:latin typeface="Calibri"/>
                        </a:rPr>
                      </a:br>
                      <a:r>
                        <a:rPr lang="en-US" sz="1800" b="0" i="0" u="none" strike="noStrike" noProof="0">
                          <a:solidFill>
                            <a:schemeClr val="bg1"/>
                          </a:solidFill>
                          <a:latin typeface="Calibri"/>
                        </a:rPr>
                        <a:t>emerge from self-organizing teams.</a:t>
                      </a:r>
                      <a:endParaRPr lang="en-US" sz="2400">
                        <a:solidFill>
                          <a:schemeClr val="bg1"/>
                        </a:solidFill>
                      </a:endParaRPr>
                    </a:p>
                  </a:txBody>
                  <a:tcPr marL="121920" marR="121920" marT="60960" marB="60960">
                    <a:solidFill>
                      <a:srgbClr val="D40E8C"/>
                    </a:solidFill>
                  </a:tcPr>
                </a:tc>
                <a:extLst>
                  <a:ext uri="{0D108BD9-81ED-4DB2-BD59-A6C34878D82A}">
                    <a16:rowId xmlns:a16="http://schemas.microsoft.com/office/drawing/2014/main" val="55384128"/>
                  </a:ext>
                </a:extLst>
              </a:tr>
              <a:tr h="1009741">
                <a:tc>
                  <a:txBody>
                    <a:bodyPr/>
                    <a:lstStyle/>
                    <a:p>
                      <a:pPr lvl="0">
                        <a:buNone/>
                      </a:pPr>
                      <a:r>
                        <a:rPr lang="en-US" sz="1800" b="0" i="0" u="none" strike="noStrike" noProof="0" dirty="0">
                          <a:solidFill>
                            <a:schemeClr val="accent1">
                              <a:lumMod val="50000"/>
                            </a:schemeClr>
                          </a:solidFill>
                          <a:latin typeface="Calibri"/>
                        </a:rPr>
                        <a:t>The most efficient and effective method of</a:t>
                      </a:r>
                      <a:br>
                        <a:rPr lang="en-US" sz="1800" b="0" i="0" u="none" strike="noStrike" noProof="0" dirty="0">
                          <a:solidFill>
                            <a:schemeClr val="accent1">
                              <a:lumMod val="50000"/>
                            </a:schemeClr>
                          </a:solidFill>
                          <a:latin typeface="Calibri"/>
                        </a:rPr>
                      </a:br>
                      <a:r>
                        <a:rPr lang="en-US" sz="1800" b="0" i="0" u="none" strike="noStrike" noProof="0" dirty="0">
                          <a:solidFill>
                            <a:schemeClr val="accent1">
                              <a:lumMod val="50000"/>
                            </a:schemeClr>
                          </a:solidFill>
                          <a:latin typeface="Calibri"/>
                        </a:rPr>
                        <a:t>conveying information to and within a development</a:t>
                      </a:r>
                      <a:br>
                        <a:rPr lang="en-US" sz="1800" b="0" i="0" u="none" strike="noStrike" noProof="0" dirty="0">
                          <a:solidFill>
                            <a:schemeClr val="accent1">
                              <a:lumMod val="50000"/>
                            </a:schemeClr>
                          </a:solidFill>
                          <a:latin typeface="Calibri"/>
                        </a:rPr>
                      </a:br>
                      <a:r>
                        <a:rPr lang="en-US" sz="1800" b="0" i="0" u="none" strike="noStrike" noProof="0" dirty="0">
                          <a:solidFill>
                            <a:schemeClr val="accent1">
                              <a:lumMod val="50000"/>
                            </a:schemeClr>
                          </a:solidFill>
                          <a:latin typeface="Calibri"/>
                        </a:rPr>
                        <a:t>team is face-to-face conversation.</a:t>
                      </a:r>
                      <a:endParaRPr lang="en-US" sz="2400" dirty="0">
                        <a:solidFill>
                          <a:schemeClr val="accent1">
                            <a:lumMod val="50000"/>
                          </a:schemeClr>
                        </a:solidFill>
                      </a:endParaRPr>
                    </a:p>
                  </a:txBody>
                  <a:tcPr marL="121920" marR="121920" marT="60960" marB="60960"/>
                </a:tc>
                <a:tc>
                  <a:txBody>
                    <a:bodyPr/>
                    <a:lstStyle/>
                    <a:p>
                      <a:pPr lvl="0">
                        <a:buNone/>
                      </a:pPr>
                      <a:r>
                        <a:rPr lang="en-US" sz="1800" b="0" i="0" u="none" strike="noStrike" noProof="0" dirty="0">
                          <a:solidFill>
                            <a:schemeClr val="accent1">
                              <a:lumMod val="50000"/>
                            </a:schemeClr>
                          </a:solidFill>
                          <a:latin typeface="Calibri"/>
                        </a:rPr>
                        <a:t>At regular intervals, the team reflects on how</a:t>
                      </a:r>
                      <a:br>
                        <a:rPr lang="en-US" sz="1800" b="0" i="0" u="none" strike="noStrike" noProof="0" dirty="0">
                          <a:solidFill>
                            <a:schemeClr val="accent1">
                              <a:lumMod val="50000"/>
                            </a:schemeClr>
                          </a:solidFill>
                          <a:latin typeface="Calibri"/>
                        </a:rPr>
                      </a:br>
                      <a:r>
                        <a:rPr lang="en-US" sz="1800" b="0" i="0" u="none" strike="noStrike" noProof="0" dirty="0">
                          <a:solidFill>
                            <a:schemeClr val="accent1">
                              <a:lumMod val="50000"/>
                            </a:schemeClr>
                          </a:solidFill>
                          <a:latin typeface="Calibri"/>
                        </a:rPr>
                        <a:t>to become more effective, then tunes and adjusts</a:t>
                      </a:r>
                      <a:br>
                        <a:rPr lang="en-US" sz="1800" b="0" i="0" u="none" strike="noStrike" noProof="0" dirty="0">
                          <a:solidFill>
                            <a:schemeClr val="accent1">
                              <a:lumMod val="50000"/>
                            </a:schemeClr>
                          </a:solidFill>
                          <a:latin typeface="Calibri"/>
                        </a:rPr>
                      </a:br>
                      <a:r>
                        <a:rPr lang="en-US" sz="1800" b="0" i="0" u="none" strike="noStrike" noProof="0" dirty="0">
                          <a:solidFill>
                            <a:schemeClr val="accent1">
                              <a:lumMod val="50000"/>
                            </a:schemeClr>
                          </a:solidFill>
                          <a:latin typeface="Calibri"/>
                        </a:rPr>
                        <a:t>its behavior accordingly.</a:t>
                      </a:r>
                      <a:endParaRPr lang="en-US" sz="2400" dirty="0">
                        <a:solidFill>
                          <a:schemeClr val="accent1">
                            <a:lumMod val="50000"/>
                          </a:schemeClr>
                        </a:solidFill>
                      </a:endParaRPr>
                    </a:p>
                  </a:txBody>
                  <a:tcPr marL="121920" marR="121920" marT="60960" marB="60960"/>
                </a:tc>
                <a:extLst>
                  <a:ext uri="{0D108BD9-81ED-4DB2-BD59-A6C34878D82A}">
                    <a16:rowId xmlns:a16="http://schemas.microsoft.com/office/drawing/2014/main" val="4092895631"/>
                  </a:ext>
                </a:extLst>
              </a:tr>
            </a:tbl>
          </a:graphicData>
        </a:graphic>
      </p:graphicFrame>
    </p:spTree>
    <p:extLst>
      <p:ext uri="{BB962C8B-B14F-4D97-AF65-F5344CB8AC3E}">
        <p14:creationId xmlns:p14="http://schemas.microsoft.com/office/powerpoint/2010/main" val="29216508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322983" y="290645"/>
            <a:ext cx="11619924" cy="909867"/>
          </a:xfrm>
          <a:prstGeom prst="rect">
            <a:avLst/>
          </a:prstGeom>
        </p:spPr>
        <p:txBody>
          <a:bodyPr vert="horz" lIns="121920" tIns="60960" rIns="121920" bIns="60960" rtlCol="0" anchor="ctr">
            <a:normAutofit/>
          </a:bodyPr>
          <a:lstStyle>
            <a:lvl1pPr algn="l" defTabSz="685800" rtl="0" eaLnBrk="1" latinLnBrk="0" hangingPunct="1">
              <a:lnSpc>
                <a:spcPct val="90000"/>
              </a:lnSpc>
              <a:spcBef>
                <a:spcPct val="0"/>
              </a:spcBef>
              <a:buNone/>
              <a:defRPr sz="4500" kern="1200">
                <a:solidFill>
                  <a:srgbClr val="706259"/>
                </a:solidFill>
                <a:latin typeface="Verdana" charset="0"/>
                <a:ea typeface="Verdana" charset="0"/>
                <a:cs typeface="Verdana" charset="0"/>
              </a:defRPr>
            </a:lvl1pPr>
          </a:lstStyle>
          <a:p>
            <a:r>
              <a:rPr lang="en-US" sz="3733"/>
              <a:t>Agile Principles</a:t>
            </a:r>
          </a:p>
        </p:txBody>
      </p:sp>
      <p:sp>
        <p:nvSpPr>
          <p:cNvPr id="5" name="Text Placeholder 2"/>
          <p:cNvSpPr txBox="1">
            <a:spLocks/>
          </p:cNvSpPr>
          <p:nvPr/>
        </p:nvSpPr>
        <p:spPr>
          <a:xfrm>
            <a:off x="333851" y="1312414"/>
            <a:ext cx="11619925" cy="3913892"/>
          </a:xfrm>
          <a:prstGeom prst="rect">
            <a:avLst/>
          </a:prstGeom>
        </p:spPr>
        <p:txBody>
          <a:bodyPr vert="horz" lIns="121920" tIns="60960" rIns="121920" bIns="60960" rtlCol="0">
            <a:normAutofit/>
          </a:bodyPr>
          <a:lstStyle>
            <a:lvl1pPr marL="0" indent="0" algn="l" defTabSz="685800" rtl="0" eaLnBrk="1" latinLnBrk="0" hangingPunct="1">
              <a:lnSpc>
                <a:spcPct val="90000"/>
              </a:lnSpc>
              <a:spcBef>
                <a:spcPts val="750"/>
              </a:spcBef>
              <a:buFont typeface="Arial" panose="020B0604020202020204" pitchFamily="34" charset="0"/>
              <a:buNone/>
              <a:defRPr sz="1800" kern="1200">
                <a:solidFill>
                  <a:schemeClr val="tx1">
                    <a:tint val="75000"/>
                  </a:schemeClr>
                </a:solidFill>
                <a:latin typeface="Verdana" charset="0"/>
                <a:ea typeface="Verdana" charset="0"/>
                <a:cs typeface="Verdana"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Verdana" charset="0"/>
                <a:ea typeface="Verdana" charset="0"/>
                <a:cs typeface="Verdana"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Verdana" charset="0"/>
                <a:ea typeface="Verdana" charset="0"/>
                <a:cs typeface="Verdana"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Verdana" charset="0"/>
                <a:ea typeface="Verdana" charset="0"/>
                <a:cs typeface="Verdana"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Verdana" charset="0"/>
                <a:ea typeface="Verdana" charset="0"/>
                <a:cs typeface="Verdana"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marL="380981" indent="-380981">
              <a:buFont typeface="Arial" panose="020B0604020202020204" pitchFamily="34" charset="0"/>
              <a:buChar char="•"/>
            </a:pPr>
            <a:r>
              <a:rPr lang="en-US" sz="2400" dirty="0">
                <a:solidFill>
                  <a:srgbClr val="706259"/>
                </a:solidFill>
              </a:rPr>
              <a:t>Build high-functioning, cross-functional, self-organizing teams</a:t>
            </a:r>
          </a:p>
          <a:p>
            <a:pPr marL="380981" indent="-380981">
              <a:buFont typeface="Arial" panose="020B0604020202020204" pitchFamily="34" charset="0"/>
              <a:buChar char="•"/>
            </a:pPr>
            <a:r>
              <a:rPr lang="en-US" sz="2400" dirty="0">
                <a:solidFill>
                  <a:srgbClr val="706259"/>
                </a:solidFill>
              </a:rPr>
              <a:t>Deliver working increments of product early and often</a:t>
            </a:r>
          </a:p>
          <a:p>
            <a:pPr marL="380981" indent="-380981">
              <a:buFont typeface="Arial" panose="020B0604020202020204" pitchFamily="34" charset="0"/>
              <a:buChar char="•"/>
            </a:pPr>
            <a:r>
              <a:rPr lang="en-US" sz="2400" dirty="0">
                <a:solidFill>
                  <a:srgbClr val="706259"/>
                </a:solidFill>
              </a:rPr>
              <a:t>Focus on highest value first</a:t>
            </a:r>
          </a:p>
          <a:p>
            <a:pPr marL="380981" indent="-380981">
              <a:buFont typeface="Arial" panose="020B0604020202020204" pitchFamily="34" charset="0"/>
              <a:buChar char="•"/>
            </a:pPr>
            <a:r>
              <a:rPr lang="en-US" sz="2400" dirty="0">
                <a:solidFill>
                  <a:srgbClr val="706259"/>
                </a:solidFill>
              </a:rPr>
              <a:t>Reduce waste &amp; increase simplicity</a:t>
            </a:r>
          </a:p>
          <a:p>
            <a:pPr marL="380981" indent="-380981">
              <a:buFont typeface="Arial" panose="020B0604020202020204" pitchFamily="34" charset="0"/>
              <a:buChar char="•"/>
            </a:pPr>
            <a:r>
              <a:rPr lang="en-US" sz="2400" dirty="0">
                <a:solidFill>
                  <a:srgbClr val="706259"/>
                </a:solidFill>
              </a:rPr>
              <a:t>Respond to change</a:t>
            </a:r>
          </a:p>
          <a:p>
            <a:pPr marL="380981" indent="-380981">
              <a:buFont typeface="Arial" panose="020B0604020202020204" pitchFamily="34" charset="0"/>
              <a:buChar char="•"/>
            </a:pPr>
            <a:r>
              <a:rPr lang="en-US" sz="2400" dirty="0">
                <a:solidFill>
                  <a:srgbClr val="706259"/>
                </a:solidFill>
              </a:rPr>
              <a:t>Iterate &amp; continuously improve</a:t>
            </a:r>
          </a:p>
          <a:p>
            <a:pPr marL="380981" indent="-380981">
              <a:buFont typeface="Arial" panose="020B0604020202020204" pitchFamily="34" charset="0"/>
              <a:buChar char="•"/>
            </a:pPr>
            <a:endParaRPr lang="en-US" sz="2400" dirty="0">
              <a:solidFill>
                <a:srgbClr val="706259"/>
              </a:solidFill>
            </a:endParaRPr>
          </a:p>
        </p:txBody>
      </p:sp>
    </p:spTree>
    <p:custDataLst>
      <p:tags r:id="rId1"/>
    </p:custDataLst>
    <p:extLst>
      <p:ext uri="{BB962C8B-B14F-4D97-AF65-F5344CB8AC3E}">
        <p14:creationId xmlns:p14="http://schemas.microsoft.com/office/powerpoint/2010/main" val="737224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7">
            <a:extLst>
              <a:ext uri="{FF2B5EF4-FFF2-40B4-BE49-F238E27FC236}">
                <a16:creationId xmlns:a16="http://schemas.microsoft.com/office/drawing/2014/main" id="{9B2D5812-155B-4C37-AEED-A6DA3661FE60}"/>
              </a:ext>
            </a:extLst>
          </p:cNvPr>
          <p:cNvSpPr txBox="1"/>
          <p:nvPr/>
        </p:nvSpPr>
        <p:spPr>
          <a:xfrm>
            <a:off x="10203566" y="6536821"/>
            <a:ext cx="1964087" cy="3212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none" lIns="67671" tIns="67671" rIns="67671" bIns="67671" numCol="1" spcCol="38100" rtlCol="0" anchor="ctr">
            <a:spAutoFit/>
          </a:bodyPr>
          <a:lstStyle>
            <a:defPPr marL="0" marR="0" indent="0" algn="l" defTabSz="3429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964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85748" algn="ctr" defTabSz="30964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171496" algn="ctr" defTabSz="30964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257244" algn="ctr" defTabSz="30964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342991" algn="ctr" defTabSz="30964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428739" algn="ctr" defTabSz="30964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514487" algn="ctr" defTabSz="30964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600235" algn="ctr" defTabSz="30964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685983" algn="ctr" defTabSz="309645" rtl="0" fontAlgn="auto" latinLnBrk="0" hangingPunct="0">
              <a:lnSpc>
                <a:spcPct val="100000"/>
              </a:lnSpc>
              <a:spcBef>
                <a:spcPts val="0"/>
              </a:spcBef>
              <a:spcAft>
                <a:spcPts val="0"/>
              </a:spcAft>
              <a:buClrTx/>
              <a:buSzTx/>
              <a:buFontTx/>
              <a:buNone/>
              <a:tabLst/>
              <a:defRPr kumimoji="0" sz="1125"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l" defTabSz="1099649"/>
            <a:r>
              <a:rPr lang="en-US" sz="1199" b="0" dirty="0">
                <a:solidFill>
                  <a:schemeClr val="tx1"/>
                </a:solidFill>
                <a:latin typeface="+mn-lt"/>
              </a:rPr>
              <a:t>© Insight Digital Innovation</a:t>
            </a:r>
          </a:p>
        </p:txBody>
      </p:sp>
      <p:sp>
        <p:nvSpPr>
          <p:cNvPr id="2" name="Text Placeholder 1">
            <a:extLst>
              <a:ext uri="{FF2B5EF4-FFF2-40B4-BE49-F238E27FC236}">
                <a16:creationId xmlns:a16="http://schemas.microsoft.com/office/drawing/2014/main" id="{531395F0-F7CA-4352-936C-94686649E4C4}"/>
              </a:ext>
            </a:extLst>
          </p:cNvPr>
          <p:cNvSpPr>
            <a:spLocks noGrp="1"/>
          </p:cNvSpPr>
          <p:nvPr>
            <p:ph type="body" sz="quarter" idx="10"/>
          </p:nvPr>
        </p:nvSpPr>
        <p:spPr>
          <a:xfrm>
            <a:off x="717187" y="703894"/>
            <a:ext cx="10776331" cy="543481"/>
          </a:xfrm>
        </p:spPr>
        <p:txBody>
          <a:bodyPr/>
          <a:lstStyle/>
          <a:p>
            <a:r>
              <a:rPr lang="en-US"/>
              <a:t>Achieving A Complex Goal</a:t>
            </a:r>
          </a:p>
        </p:txBody>
      </p:sp>
      <p:grpSp>
        <p:nvGrpSpPr>
          <p:cNvPr id="10" name="Group 9">
            <a:extLst>
              <a:ext uri="{FF2B5EF4-FFF2-40B4-BE49-F238E27FC236}">
                <a16:creationId xmlns:a16="http://schemas.microsoft.com/office/drawing/2014/main" id="{36CC309F-89F2-47BE-BE43-FCD7D7B9B3D8}"/>
              </a:ext>
            </a:extLst>
          </p:cNvPr>
          <p:cNvGrpSpPr/>
          <p:nvPr/>
        </p:nvGrpSpPr>
        <p:grpSpPr>
          <a:xfrm>
            <a:off x="1264129" y="2234825"/>
            <a:ext cx="481276" cy="423665"/>
            <a:chOff x="722904" y="1944408"/>
            <a:chExt cx="361291" cy="318043"/>
          </a:xfrm>
        </p:grpSpPr>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9B4AE9B6-1CC3-43E2-A0C9-84663CE7473A}"/>
                    </a:ext>
                  </a:extLst>
                </p14:cNvPr>
                <p14:cNvContentPartPr/>
                <p14:nvPr/>
              </p14:nvContentPartPr>
              <p14:xfrm>
                <a:off x="992755" y="2057710"/>
                <a:ext cx="91440" cy="91440"/>
              </p14:xfrm>
            </p:contentPart>
          </mc:Choice>
          <mc:Fallback xmlns="">
            <p:pic>
              <p:nvPicPr>
                <p:cNvPr id="24" name="Ink 23">
                  <a:extLst>
                    <a:ext uri="{FF2B5EF4-FFF2-40B4-BE49-F238E27FC236}">
                      <a16:creationId xmlns:a16="http://schemas.microsoft.com/office/drawing/2014/main" id="{9B4AE9B6-1CC3-43E2-A0C9-84663CE7473A}"/>
                    </a:ext>
                  </a:extLst>
                </p:cNvPr>
                <p:cNvPicPr/>
                <p:nvPr/>
              </p:nvPicPr>
              <p:blipFill>
                <a:blip r:embed="rId5"/>
                <a:stretch>
                  <a:fillRect/>
                </a:stretch>
              </p:blipFill>
              <p:spPr>
                <a:xfrm>
                  <a:off x="974826" y="2039710"/>
                  <a:ext cx="126940" cy="127080"/>
                </a:xfrm>
                <a:prstGeom prst="rect">
                  <a:avLst/>
                </a:prstGeom>
              </p:spPr>
            </p:pic>
          </mc:Fallback>
        </mc:AlternateContent>
        <p:sp>
          <p:nvSpPr>
            <p:cNvPr id="8" name="TextBox 7">
              <a:extLst>
                <a:ext uri="{FF2B5EF4-FFF2-40B4-BE49-F238E27FC236}">
                  <a16:creationId xmlns:a16="http://schemas.microsoft.com/office/drawing/2014/main" id="{3BA56453-B9DB-4919-913F-A95DBFBAB8FA}"/>
                </a:ext>
              </a:extLst>
            </p:cNvPr>
            <p:cNvSpPr txBox="1"/>
            <p:nvPr/>
          </p:nvSpPr>
          <p:spPr>
            <a:xfrm>
              <a:off x="722904" y="1944408"/>
              <a:ext cx="227743" cy="318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defTabSz="1099649" hangingPunct="0"/>
              <a:r>
                <a:rPr lang="en-US" sz="1865">
                  <a:latin typeface="Rockwell" panose="02060603020205020403" pitchFamily="18" charset="0"/>
                  <a:sym typeface="Helvetica Neue"/>
                </a:rPr>
                <a:t>A</a:t>
              </a:r>
            </a:p>
          </p:txBody>
        </p:sp>
      </p:grpSp>
      <p:grpSp>
        <p:nvGrpSpPr>
          <p:cNvPr id="12" name="Group 11">
            <a:extLst>
              <a:ext uri="{FF2B5EF4-FFF2-40B4-BE49-F238E27FC236}">
                <a16:creationId xmlns:a16="http://schemas.microsoft.com/office/drawing/2014/main" id="{BAD4FBA0-3396-4CE0-A9C1-1E9407C07246}"/>
              </a:ext>
            </a:extLst>
          </p:cNvPr>
          <p:cNvGrpSpPr/>
          <p:nvPr/>
        </p:nvGrpSpPr>
        <p:grpSpPr>
          <a:xfrm>
            <a:off x="10584366" y="2071168"/>
            <a:ext cx="476146" cy="423665"/>
            <a:chOff x="7719557" y="1821552"/>
            <a:chExt cx="357440" cy="318043"/>
          </a:xfrm>
        </p:grpSpPr>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1603E053-7F56-4828-A344-527F83E5193C}"/>
                    </a:ext>
                  </a:extLst>
                </p14:cNvPr>
                <p14:cNvContentPartPr/>
                <p14:nvPr/>
              </p14:nvContentPartPr>
              <p14:xfrm>
                <a:off x="7719557" y="1934854"/>
                <a:ext cx="91440" cy="91440"/>
              </p14:xfrm>
            </p:contentPart>
          </mc:Choice>
          <mc:Fallback xmlns="">
            <p:pic>
              <p:nvPicPr>
                <p:cNvPr id="19" name="Ink 18">
                  <a:extLst>
                    <a:ext uri="{FF2B5EF4-FFF2-40B4-BE49-F238E27FC236}">
                      <a16:creationId xmlns:a16="http://schemas.microsoft.com/office/drawing/2014/main" id="{1603E053-7F56-4828-A344-527F83E5193C}"/>
                    </a:ext>
                  </a:extLst>
                </p:cNvPr>
                <p:cNvPicPr/>
                <p:nvPr/>
              </p:nvPicPr>
              <p:blipFill>
                <a:blip r:embed="rId5"/>
                <a:stretch>
                  <a:fillRect/>
                </a:stretch>
              </p:blipFill>
              <p:spPr>
                <a:xfrm>
                  <a:off x="7701628" y="1916854"/>
                  <a:ext cx="126940" cy="127080"/>
                </a:xfrm>
                <a:prstGeom prst="rect">
                  <a:avLst/>
                </a:prstGeom>
              </p:spPr>
            </p:pic>
          </mc:Fallback>
        </mc:AlternateContent>
        <p:sp>
          <p:nvSpPr>
            <p:cNvPr id="27" name="TextBox 26">
              <a:extLst>
                <a:ext uri="{FF2B5EF4-FFF2-40B4-BE49-F238E27FC236}">
                  <a16:creationId xmlns:a16="http://schemas.microsoft.com/office/drawing/2014/main" id="{239E713D-1367-464D-A7D5-1F9C92D1B455}"/>
                </a:ext>
              </a:extLst>
            </p:cNvPr>
            <p:cNvSpPr txBox="1"/>
            <p:nvPr/>
          </p:nvSpPr>
          <p:spPr>
            <a:xfrm>
              <a:off x="7869712" y="1821552"/>
              <a:ext cx="207285" cy="318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defTabSz="1099649" hangingPunct="0"/>
              <a:r>
                <a:rPr lang="en-US" sz="1865">
                  <a:latin typeface="Rockwell" panose="02060603020205020403" pitchFamily="18" charset="0"/>
                </a:rPr>
                <a:t>B</a:t>
              </a:r>
              <a:endParaRPr lang="en-US" sz="1865">
                <a:latin typeface="Rockwell" panose="02060603020205020403" pitchFamily="18" charset="0"/>
                <a:sym typeface="Helvetica Neue"/>
              </a:endParaRPr>
            </a:p>
          </p:txBody>
        </p:sp>
      </p:grpSp>
      <p:sp>
        <p:nvSpPr>
          <p:cNvPr id="60" name="Rectangle 59">
            <a:extLst>
              <a:ext uri="{FF2B5EF4-FFF2-40B4-BE49-F238E27FC236}">
                <a16:creationId xmlns:a16="http://schemas.microsoft.com/office/drawing/2014/main" id="{C8E06D44-1A85-435C-84F4-5A16F6FBF705}"/>
              </a:ext>
            </a:extLst>
          </p:cNvPr>
          <p:cNvSpPr/>
          <p:nvPr/>
        </p:nvSpPr>
        <p:spPr>
          <a:xfrm>
            <a:off x="549635" y="4168655"/>
            <a:ext cx="1257075" cy="379335"/>
          </a:xfrm>
          <a:prstGeom prst="rect">
            <a:avLst/>
          </a:prstGeom>
        </p:spPr>
        <p:txBody>
          <a:bodyPr wrap="none">
            <a:spAutoFit/>
          </a:bodyPr>
          <a:lstStyle/>
          <a:p>
            <a:r>
              <a:rPr lang="en-US" sz="1865">
                <a:solidFill>
                  <a:srgbClr val="7D726D"/>
                </a:solidFill>
                <a:latin typeface="Rockwell" panose="02060603020205020403" pitchFamily="18" charset="0"/>
              </a:rPr>
              <a:t>Empirical</a:t>
            </a:r>
          </a:p>
        </p:txBody>
      </p:sp>
      <p:grpSp>
        <p:nvGrpSpPr>
          <p:cNvPr id="6" name="Group 5">
            <a:extLst>
              <a:ext uri="{FF2B5EF4-FFF2-40B4-BE49-F238E27FC236}">
                <a16:creationId xmlns:a16="http://schemas.microsoft.com/office/drawing/2014/main" id="{51834201-B322-4149-A87E-2C6670F958F0}"/>
              </a:ext>
            </a:extLst>
          </p:cNvPr>
          <p:cNvGrpSpPr/>
          <p:nvPr/>
        </p:nvGrpSpPr>
        <p:grpSpPr>
          <a:xfrm>
            <a:off x="1243892" y="4650864"/>
            <a:ext cx="501513" cy="423665"/>
            <a:chOff x="707712" y="3485966"/>
            <a:chExt cx="376483" cy="318043"/>
          </a:xfrm>
        </p:grpSpPr>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BD14E761-F961-49A0-BF95-59CA4FA022B5}"/>
                    </a:ext>
                  </a:extLst>
                </p14:cNvPr>
                <p14:cNvContentPartPr/>
                <p14:nvPr/>
              </p14:nvContentPartPr>
              <p14:xfrm>
                <a:off x="992755" y="3599268"/>
                <a:ext cx="91440" cy="91440"/>
              </p14:xfrm>
            </p:contentPart>
          </mc:Choice>
          <mc:Fallback xmlns="">
            <p:pic>
              <p:nvPicPr>
                <p:cNvPr id="15" name="Ink 14">
                  <a:extLst>
                    <a:ext uri="{FF2B5EF4-FFF2-40B4-BE49-F238E27FC236}">
                      <a16:creationId xmlns:a16="http://schemas.microsoft.com/office/drawing/2014/main" id="{BD14E761-F961-49A0-BF95-59CA4FA022B5}"/>
                    </a:ext>
                  </a:extLst>
                </p:cNvPr>
                <p:cNvPicPr/>
                <p:nvPr/>
              </p:nvPicPr>
              <p:blipFill>
                <a:blip r:embed="rId5"/>
                <a:stretch>
                  <a:fillRect/>
                </a:stretch>
              </p:blipFill>
              <p:spPr>
                <a:xfrm>
                  <a:off x="974826" y="3581268"/>
                  <a:ext cx="1269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1E9E77F5-1BAC-4205-BFCA-E8F43B9D3F0E}"/>
                    </a:ext>
                  </a:extLst>
                </p14:cNvPr>
                <p14:cNvContentPartPr/>
                <p14:nvPr/>
              </p14:nvContentPartPr>
              <p14:xfrm>
                <a:off x="1071430" y="3647116"/>
                <a:ext cx="1800" cy="1800"/>
              </p14:xfrm>
            </p:contentPart>
          </mc:Choice>
          <mc:Fallback xmlns="">
            <p:pic>
              <p:nvPicPr>
                <p:cNvPr id="28" name="Ink 27">
                  <a:extLst>
                    <a:ext uri="{FF2B5EF4-FFF2-40B4-BE49-F238E27FC236}">
                      <a16:creationId xmlns:a16="http://schemas.microsoft.com/office/drawing/2014/main" id="{1E9E77F5-1BAC-4205-BFCA-E8F43B9D3F0E}"/>
                    </a:ext>
                  </a:extLst>
                </p:cNvPr>
                <p:cNvPicPr/>
                <p:nvPr/>
              </p:nvPicPr>
              <p:blipFill>
                <a:blip r:embed="rId9"/>
                <a:stretch>
                  <a:fillRect/>
                </a:stretch>
              </p:blipFill>
              <p:spPr>
                <a:xfrm>
                  <a:off x="1053430" y="3629116"/>
                  <a:ext cx="37440" cy="37440"/>
                </a:xfrm>
                <a:prstGeom prst="rect">
                  <a:avLst/>
                </a:prstGeom>
              </p:spPr>
            </p:pic>
          </mc:Fallback>
        </mc:AlternateContent>
        <p:sp>
          <p:nvSpPr>
            <p:cNvPr id="30" name="TextBox 29">
              <a:extLst>
                <a:ext uri="{FF2B5EF4-FFF2-40B4-BE49-F238E27FC236}">
                  <a16:creationId xmlns:a16="http://schemas.microsoft.com/office/drawing/2014/main" id="{575B6354-43C4-4742-AD5E-5A44F4133A2C}"/>
                </a:ext>
              </a:extLst>
            </p:cNvPr>
            <p:cNvSpPr txBox="1"/>
            <p:nvPr/>
          </p:nvSpPr>
          <p:spPr>
            <a:xfrm>
              <a:off x="707712" y="3485966"/>
              <a:ext cx="227743" cy="318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defTabSz="1099649" hangingPunct="0"/>
              <a:r>
                <a:rPr lang="en-US" sz="1865">
                  <a:latin typeface="Rockwell" panose="02060603020205020403" pitchFamily="18" charset="0"/>
                  <a:sym typeface="Helvetica Neue"/>
                </a:rPr>
                <a:t>A</a:t>
              </a:r>
            </a:p>
          </p:txBody>
        </p:sp>
      </p:grpSp>
      <p:grpSp>
        <p:nvGrpSpPr>
          <p:cNvPr id="9" name="Group 8">
            <a:extLst>
              <a:ext uri="{FF2B5EF4-FFF2-40B4-BE49-F238E27FC236}">
                <a16:creationId xmlns:a16="http://schemas.microsoft.com/office/drawing/2014/main" id="{96C2ED32-E443-4A11-9755-07428FC2A710}"/>
              </a:ext>
            </a:extLst>
          </p:cNvPr>
          <p:cNvGrpSpPr/>
          <p:nvPr/>
        </p:nvGrpSpPr>
        <p:grpSpPr>
          <a:xfrm>
            <a:off x="10662594" y="4650864"/>
            <a:ext cx="417933" cy="423665"/>
            <a:chOff x="7778272" y="3485966"/>
            <a:chExt cx="313740" cy="318043"/>
          </a:xfrm>
        </p:grpSpPr>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B444C301-68FE-46A1-9061-7CB559C28C4A}"/>
                    </a:ext>
                  </a:extLst>
                </p14:cNvPr>
                <p14:cNvContentPartPr/>
                <p14:nvPr/>
              </p14:nvContentPartPr>
              <p14:xfrm>
                <a:off x="7778272" y="3601525"/>
                <a:ext cx="91440" cy="91440"/>
              </p14:xfrm>
            </p:contentPart>
          </mc:Choice>
          <mc:Fallback xmlns="">
            <p:pic>
              <p:nvPicPr>
                <p:cNvPr id="3" name="Ink 2">
                  <a:extLst>
                    <a:ext uri="{FF2B5EF4-FFF2-40B4-BE49-F238E27FC236}">
                      <a16:creationId xmlns:a16="http://schemas.microsoft.com/office/drawing/2014/main" id="{B444C301-68FE-46A1-9061-7CB559C28C4A}"/>
                    </a:ext>
                  </a:extLst>
                </p:cNvPr>
                <p:cNvPicPr/>
                <p:nvPr/>
              </p:nvPicPr>
              <p:blipFill>
                <a:blip r:embed="rId5"/>
                <a:stretch>
                  <a:fillRect/>
                </a:stretch>
              </p:blipFill>
              <p:spPr>
                <a:xfrm>
                  <a:off x="7760343" y="3583525"/>
                  <a:ext cx="126940" cy="127080"/>
                </a:xfrm>
                <a:prstGeom prst="rect">
                  <a:avLst/>
                </a:prstGeom>
              </p:spPr>
            </p:pic>
          </mc:Fallback>
        </mc:AlternateContent>
        <p:sp>
          <p:nvSpPr>
            <p:cNvPr id="31" name="TextBox 30">
              <a:extLst>
                <a:ext uri="{FF2B5EF4-FFF2-40B4-BE49-F238E27FC236}">
                  <a16:creationId xmlns:a16="http://schemas.microsoft.com/office/drawing/2014/main" id="{EB46E6B4-1036-436E-90AD-13BC86B3329B}"/>
                </a:ext>
              </a:extLst>
            </p:cNvPr>
            <p:cNvSpPr txBox="1"/>
            <p:nvPr/>
          </p:nvSpPr>
          <p:spPr>
            <a:xfrm>
              <a:off x="7884726" y="3485966"/>
              <a:ext cx="207286" cy="318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defTabSz="1099649" hangingPunct="0"/>
              <a:r>
                <a:rPr lang="en-US" sz="1865" dirty="0">
                  <a:latin typeface="Rockwell" panose="02060603020205020403" pitchFamily="18" charset="0"/>
                </a:rPr>
                <a:t>B</a:t>
              </a:r>
              <a:endParaRPr lang="en-US" sz="1865" dirty="0">
                <a:latin typeface="Rockwell" panose="02060603020205020403" pitchFamily="18" charset="0"/>
                <a:sym typeface="Helvetica Neue"/>
              </a:endParaRPr>
            </a:p>
          </p:txBody>
        </p:sp>
      </p:grpSp>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18DA4F49-0ACC-4BCE-B848-CCF66CE74901}"/>
                  </a:ext>
                </a:extLst>
              </p14:cNvPr>
              <p14:cNvContentPartPr/>
              <p14:nvPr/>
            </p14:nvContentPartPr>
            <p14:xfrm>
              <a:off x="1831802" y="2229931"/>
              <a:ext cx="8635844" cy="178395"/>
            </p14:xfrm>
          </p:contentPart>
        </mc:Choice>
        <mc:Fallback xmlns="">
          <p:pic>
            <p:nvPicPr>
              <p:cNvPr id="4" name="Ink 3">
                <a:extLst>
                  <a:ext uri="{FF2B5EF4-FFF2-40B4-BE49-F238E27FC236}">
                    <a16:creationId xmlns:a16="http://schemas.microsoft.com/office/drawing/2014/main" id="{18DA4F49-0ACC-4BCE-B848-CCF66CE74901}"/>
                  </a:ext>
                </a:extLst>
              </p:cNvPr>
              <p:cNvPicPr/>
              <p:nvPr/>
            </p:nvPicPr>
            <p:blipFill>
              <a:blip r:embed="rId12"/>
              <a:stretch>
                <a:fillRect/>
              </a:stretch>
            </p:blipFill>
            <p:spPr>
              <a:xfrm>
                <a:off x="1813802" y="2211911"/>
                <a:ext cx="8671485" cy="214074"/>
              </a:xfrm>
              <a:prstGeom prst="rect">
                <a:avLst/>
              </a:prstGeom>
            </p:spPr>
          </p:pic>
        </mc:Fallback>
      </mc:AlternateContent>
      <p:sp>
        <p:nvSpPr>
          <p:cNvPr id="59" name="Rectangle 58">
            <a:extLst>
              <a:ext uri="{FF2B5EF4-FFF2-40B4-BE49-F238E27FC236}">
                <a16:creationId xmlns:a16="http://schemas.microsoft.com/office/drawing/2014/main" id="{54798405-28DF-4CC7-A621-3996A405EEAF}"/>
              </a:ext>
            </a:extLst>
          </p:cNvPr>
          <p:cNvSpPr/>
          <p:nvPr/>
        </p:nvSpPr>
        <p:spPr>
          <a:xfrm>
            <a:off x="533622" y="1770303"/>
            <a:ext cx="1292085" cy="379335"/>
          </a:xfrm>
          <a:prstGeom prst="rect">
            <a:avLst/>
          </a:prstGeom>
        </p:spPr>
        <p:txBody>
          <a:bodyPr wrap="none">
            <a:spAutoFit/>
          </a:bodyPr>
          <a:lstStyle/>
          <a:p>
            <a:r>
              <a:rPr lang="en-US" sz="1865" dirty="0">
                <a:solidFill>
                  <a:srgbClr val="7D726D"/>
                </a:solidFill>
                <a:latin typeface="Rockwell" panose="02060603020205020403" pitchFamily="18" charset="0"/>
              </a:rPr>
              <a:t>Predictive</a:t>
            </a:r>
          </a:p>
        </p:txBody>
      </p:sp>
      <p:sp>
        <p:nvSpPr>
          <p:cNvPr id="32" name="Rectangle 31">
            <a:extLst>
              <a:ext uri="{FF2B5EF4-FFF2-40B4-BE49-F238E27FC236}">
                <a16:creationId xmlns:a16="http://schemas.microsoft.com/office/drawing/2014/main" id="{D42DE101-41C6-448D-89F6-5E99AA2C227A}"/>
              </a:ext>
            </a:extLst>
          </p:cNvPr>
          <p:cNvSpPr/>
          <p:nvPr/>
        </p:nvSpPr>
        <p:spPr>
          <a:xfrm>
            <a:off x="2036348" y="3738539"/>
            <a:ext cx="4465518" cy="922368"/>
          </a:xfrm>
          <a:prstGeom prst="rect">
            <a:avLst/>
          </a:prstGeom>
        </p:spPr>
        <p:txBody>
          <a:bodyPr wrap="none">
            <a:spAutoFit/>
          </a:bodyPr>
          <a:lstStyle/>
          <a:p>
            <a:r>
              <a:rPr lang="en-US" sz="1599">
                <a:solidFill>
                  <a:srgbClr val="592873"/>
                </a:solidFill>
                <a:latin typeface="Rockwell" panose="02060603020205020403" pitchFamily="18" charset="0"/>
              </a:rPr>
              <a:t>Empirical: </a:t>
            </a:r>
            <a:r>
              <a:rPr lang="en-US" sz="1798">
                <a:latin typeface="Rockwell" panose="02060603020205020403" pitchFamily="18" charset="0"/>
              </a:rPr>
              <a:t>based on, concerned with, or </a:t>
            </a:r>
          </a:p>
          <a:p>
            <a:r>
              <a:rPr lang="en-US" sz="1798">
                <a:latin typeface="Rockwell" panose="02060603020205020403" pitchFamily="18" charset="0"/>
              </a:rPr>
              <a:t>verifiable by observation or experience </a:t>
            </a:r>
          </a:p>
          <a:p>
            <a:r>
              <a:rPr lang="en-US" sz="1798">
                <a:latin typeface="Rockwell" panose="02060603020205020403" pitchFamily="18" charset="0"/>
              </a:rPr>
              <a:t>rather than theory or pure logic</a:t>
            </a:r>
            <a:endParaRPr lang="en-US" sz="1599">
              <a:solidFill>
                <a:srgbClr val="592873"/>
              </a:solidFill>
              <a:latin typeface="Rockwell" panose="02060603020205020403" pitchFamily="18" charset="0"/>
            </a:endParaRPr>
          </a:p>
        </p:txBody>
      </p:sp>
      <p:sp>
        <p:nvSpPr>
          <p:cNvPr id="33" name="Rectangle 32">
            <a:extLst>
              <a:ext uri="{FF2B5EF4-FFF2-40B4-BE49-F238E27FC236}">
                <a16:creationId xmlns:a16="http://schemas.microsoft.com/office/drawing/2014/main" id="{BED97656-BC39-4E0E-8830-5EA884B96FE1}"/>
              </a:ext>
            </a:extLst>
          </p:cNvPr>
          <p:cNvSpPr/>
          <p:nvPr/>
        </p:nvSpPr>
        <p:spPr>
          <a:xfrm>
            <a:off x="4593703" y="1534003"/>
            <a:ext cx="779381" cy="338426"/>
          </a:xfrm>
          <a:prstGeom prst="rect">
            <a:avLst/>
          </a:prstGeom>
        </p:spPr>
        <p:txBody>
          <a:bodyPr wrap="none">
            <a:spAutoFit/>
          </a:bodyPr>
          <a:lstStyle/>
          <a:p>
            <a:r>
              <a:rPr lang="en-US" sz="1599">
                <a:solidFill>
                  <a:srgbClr val="592873"/>
                </a:solidFill>
                <a:latin typeface="Rockwell" panose="02060603020205020403" pitchFamily="18" charset="0"/>
              </a:rPr>
              <a:t>Linear</a:t>
            </a:r>
          </a:p>
        </p:txBody>
      </p:sp>
      <p:sp>
        <p:nvSpPr>
          <p:cNvPr id="34" name="Rectangle 33">
            <a:extLst>
              <a:ext uri="{FF2B5EF4-FFF2-40B4-BE49-F238E27FC236}">
                <a16:creationId xmlns:a16="http://schemas.microsoft.com/office/drawing/2014/main" id="{799DE773-B09E-4A78-B07D-E5E8B76FDC22}"/>
              </a:ext>
            </a:extLst>
          </p:cNvPr>
          <p:cNvSpPr/>
          <p:nvPr/>
        </p:nvSpPr>
        <p:spPr>
          <a:xfrm>
            <a:off x="8623828" y="2417230"/>
            <a:ext cx="1176925" cy="338426"/>
          </a:xfrm>
          <a:prstGeom prst="rect">
            <a:avLst/>
          </a:prstGeom>
        </p:spPr>
        <p:txBody>
          <a:bodyPr wrap="none">
            <a:spAutoFit/>
          </a:bodyPr>
          <a:lstStyle/>
          <a:p>
            <a:r>
              <a:rPr lang="en-US" sz="1599">
                <a:solidFill>
                  <a:srgbClr val="592873"/>
                </a:solidFill>
                <a:latin typeface="Rockwell" panose="02060603020205020403" pitchFamily="18" charset="0"/>
              </a:rPr>
              <a:t>Sequential</a:t>
            </a:r>
          </a:p>
        </p:txBody>
      </p:sp>
      <p:sp>
        <p:nvSpPr>
          <p:cNvPr id="44" name="Rounded Rectangle 28">
            <a:extLst>
              <a:ext uri="{FF2B5EF4-FFF2-40B4-BE49-F238E27FC236}">
                <a16:creationId xmlns:a16="http://schemas.microsoft.com/office/drawing/2014/main" id="{66288945-0F35-433C-ADC6-389F8032645F}"/>
              </a:ext>
            </a:extLst>
          </p:cNvPr>
          <p:cNvSpPr/>
          <p:nvPr/>
        </p:nvSpPr>
        <p:spPr>
          <a:xfrm>
            <a:off x="9051402" y="3263340"/>
            <a:ext cx="1762272" cy="1933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98"/>
          </a:p>
        </p:txBody>
      </p:sp>
      <p:grpSp>
        <p:nvGrpSpPr>
          <p:cNvPr id="45" name="Group 44">
            <a:extLst>
              <a:ext uri="{FF2B5EF4-FFF2-40B4-BE49-F238E27FC236}">
                <a16:creationId xmlns:a16="http://schemas.microsoft.com/office/drawing/2014/main" id="{AC0D555C-1DBE-4731-A131-81252B9D768D}"/>
              </a:ext>
            </a:extLst>
          </p:cNvPr>
          <p:cNvGrpSpPr/>
          <p:nvPr/>
        </p:nvGrpSpPr>
        <p:grpSpPr>
          <a:xfrm rot="19564100" flipH="1">
            <a:off x="5546955" y="1578682"/>
            <a:ext cx="343567" cy="640637"/>
            <a:chOff x="4743036" y="1699798"/>
            <a:chExt cx="257914" cy="480923"/>
          </a:xfrm>
        </p:grpSpPr>
        <mc:AlternateContent xmlns:mc="http://schemas.openxmlformats.org/markup-compatibility/2006" xmlns:p14="http://schemas.microsoft.com/office/powerpoint/2010/main">
          <mc:Choice Requires="p14">
            <p:contentPart p14:bwMode="auto" r:id="rId13">
              <p14:nvContentPartPr>
                <p14:cNvPr id="46" name="Ink 45">
                  <a:extLst>
                    <a:ext uri="{FF2B5EF4-FFF2-40B4-BE49-F238E27FC236}">
                      <a16:creationId xmlns:a16="http://schemas.microsoft.com/office/drawing/2014/main" id="{00DA28DC-86F7-4BB4-88BD-0E3AEE7F3E9C}"/>
                    </a:ext>
                  </a:extLst>
                </p14:cNvPr>
                <p14:cNvContentPartPr/>
                <p14:nvPr/>
              </p14:nvContentPartPr>
              <p14:xfrm rot="10130036" flipH="1" flipV="1">
                <a:off x="4748543" y="1699798"/>
                <a:ext cx="252407" cy="394178"/>
              </p14:xfrm>
            </p:contentPart>
          </mc:Choice>
          <mc:Fallback xmlns="">
            <p:pic>
              <p:nvPicPr>
                <p:cNvPr id="46" name="Ink 45">
                  <a:extLst>
                    <a:ext uri="{FF2B5EF4-FFF2-40B4-BE49-F238E27FC236}">
                      <a16:creationId xmlns:a16="http://schemas.microsoft.com/office/drawing/2014/main" id="{00DA28DC-86F7-4BB4-88BD-0E3AEE7F3E9C}"/>
                    </a:ext>
                  </a:extLst>
                </p:cNvPr>
                <p:cNvPicPr/>
                <p:nvPr/>
              </p:nvPicPr>
              <p:blipFill>
                <a:blip r:embed="rId14"/>
                <a:stretch>
                  <a:fillRect/>
                </a:stretch>
              </p:blipFill>
              <p:spPr>
                <a:xfrm rot="10130036" flipH="1" flipV="1">
                  <a:off x="4729487" y="1680736"/>
                  <a:ext cx="290160" cy="43194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7" name="Ink 46">
                  <a:extLst>
                    <a:ext uri="{FF2B5EF4-FFF2-40B4-BE49-F238E27FC236}">
                      <a16:creationId xmlns:a16="http://schemas.microsoft.com/office/drawing/2014/main" id="{0052DE0F-6DDB-4B54-A34D-DA0C0BD72F93}"/>
                    </a:ext>
                  </a:extLst>
                </p14:cNvPr>
                <p14:cNvContentPartPr/>
                <p14:nvPr/>
              </p14:nvContentPartPr>
              <p14:xfrm rot="9961535" flipH="1" flipV="1">
                <a:off x="4743036" y="2092196"/>
                <a:ext cx="106814" cy="88525"/>
              </p14:xfrm>
            </p:contentPart>
          </mc:Choice>
          <mc:Fallback xmlns="">
            <p:pic>
              <p:nvPicPr>
                <p:cNvPr id="47" name="Ink 46">
                  <a:extLst>
                    <a:ext uri="{FF2B5EF4-FFF2-40B4-BE49-F238E27FC236}">
                      <a16:creationId xmlns:a16="http://schemas.microsoft.com/office/drawing/2014/main" id="{0052DE0F-6DDB-4B54-A34D-DA0C0BD72F93}"/>
                    </a:ext>
                  </a:extLst>
                </p:cNvPr>
                <p:cNvPicPr/>
                <p:nvPr/>
              </p:nvPicPr>
              <p:blipFill>
                <a:blip r:embed="rId16"/>
                <a:stretch>
                  <a:fillRect/>
                </a:stretch>
              </p:blipFill>
              <p:spPr>
                <a:xfrm rot="9961535" flipH="1" flipV="1">
                  <a:off x="4723975" y="2073124"/>
                  <a:ext cx="144577" cy="126310"/>
                </a:xfrm>
                <a:prstGeom prst="rect">
                  <a:avLst/>
                </a:prstGeom>
              </p:spPr>
            </p:pic>
          </mc:Fallback>
        </mc:AlternateContent>
      </p:grpSp>
      <p:grpSp>
        <p:nvGrpSpPr>
          <p:cNvPr id="48" name="Group 47">
            <a:extLst>
              <a:ext uri="{FF2B5EF4-FFF2-40B4-BE49-F238E27FC236}">
                <a16:creationId xmlns:a16="http://schemas.microsoft.com/office/drawing/2014/main" id="{BDC92CDE-8520-494C-9E99-14B0EE90A5A1}"/>
              </a:ext>
            </a:extLst>
          </p:cNvPr>
          <p:cNvGrpSpPr/>
          <p:nvPr/>
        </p:nvGrpSpPr>
        <p:grpSpPr>
          <a:xfrm rot="2035900">
            <a:off x="8251911" y="2439997"/>
            <a:ext cx="343567" cy="640637"/>
            <a:chOff x="4743036" y="1699798"/>
            <a:chExt cx="257914" cy="480923"/>
          </a:xfrm>
        </p:grpSpPr>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28C6173D-4022-4638-85D8-95FEC6698945}"/>
                    </a:ext>
                  </a:extLst>
                </p14:cNvPr>
                <p14:cNvContentPartPr/>
                <p14:nvPr/>
              </p14:nvContentPartPr>
              <p14:xfrm rot="10130036" flipH="1" flipV="1">
                <a:off x="4748543" y="1699798"/>
                <a:ext cx="252407" cy="394178"/>
              </p14:xfrm>
            </p:contentPart>
          </mc:Choice>
          <mc:Fallback xmlns="">
            <p:pic>
              <p:nvPicPr>
                <p:cNvPr id="49" name="Ink 48">
                  <a:extLst>
                    <a:ext uri="{FF2B5EF4-FFF2-40B4-BE49-F238E27FC236}">
                      <a16:creationId xmlns:a16="http://schemas.microsoft.com/office/drawing/2014/main" id="{28C6173D-4022-4638-85D8-95FEC6698945}"/>
                    </a:ext>
                  </a:extLst>
                </p:cNvPr>
                <p:cNvPicPr/>
                <p:nvPr/>
              </p:nvPicPr>
              <p:blipFill>
                <a:blip r:embed="rId14"/>
                <a:stretch>
                  <a:fillRect/>
                </a:stretch>
              </p:blipFill>
              <p:spPr>
                <a:xfrm rot="10130036" flipH="1" flipV="1">
                  <a:off x="4729487" y="1680736"/>
                  <a:ext cx="290160" cy="43194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897DDFA8-63B9-4B06-A164-0FE0F1465DA9}"/>
                    </a:ext>
                  </a:extLst>
                </p14:cNvPr>
                <p14:cNvContentPartPr/>
                <p14:nvPr/>
              </p14:nvContentPartPr>
              <p14:xfrm rot="9961535" flipH="1" flipV="1">
                <a:off x="4743036" y="2092196"/>
                <a:ext cx="106814" cy="88525"/>
              </p14:xfrm>
            </p:contentPart>
          </mc:Choice>
          <mc:Fallback xmlns="">
            <p:pic>
              <p:nvPicPr>
                <p:cNvPr id="50" name="Ink 49">
                  <a:extLst>
                    <a:ext uri="{FF2B5EF4-FFF2-40B4-BE49-F238E27FC236}">
                      <a16:creationId xmlns:a16="http://schemas.microsoft.com/office/drawing/2014/main" id="{897DDFA8-63B9-4B06-A164-0FE0F1465DA9}"/>
                    </a:ext>
                  </a:extLst>
                </p:cNvPr>
                <p:cNvPicPr/>
                <p:nvPr/>
              </p:nvPicPr>
              <p:blipFill>
                <a:blip r:embed="rId16"/>
                <a:stretch>
                  <a:fillRect/>
                </a:stretch>
              </p:blipFill>
              <p:spPr>
                <a:xfrm rot="9961535" flipH="1" flipV="1">
                  <a:off x="4723975" y="2073124"/>
                  <a:ext cx="144577" cy="126310"/>
                </a:xfrm>
                <a:prstGeom prst="rect">
                  <a:avLst/>
                </a:prstGeom>
              </p:spPr>
            </p:pic>
          </mc:Fallback>
        </mc:AlternateContent>
      </p:grpSp>
      <p:sp>
        <p:nvSpPr>
          <p:cNvPr id="7" name="Rounded Rectangle 24">
            <a:extLst>
              <a:ext uri="{FF2B5EF4-FFF2-40B4-BE49-F238E27FC236}">
                <a16:creationId xmlns:a16="http://schemas.microsoft.com/office/drawing/2014/main" id="{E41900A6-58B5-4410-8667-1A10563D540B}"/>
              </a:ext>
            </a:extLst>
          </p:cNvPr>
          <p:cNvSpPr/>
          <p:nvPr/>
        </p:nvSpPr>
        <p:spPr>
          <a:xfrm>
            <a:off x="549633" y="2658485"/>
            <a:ext cx="1032363" cy="193324"/>
          </a:xfrm>
          <a:prstGeom prst="roundRect">
            <a:avLst/>
          </a:prstGeom>
          <a:solidFill>
            <a:srgbClr val="D4D1CA"/>
          </a:solidFill>
          <a:ln>
            <a:solidFill>
              <a:srgbClr val="7D7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pSp>
        <p:nvGrpSpPr>
          <p:cNvPr id="25" name="Group 24">
            <a:extLst>
              <a:ext uri="{FF2B5EF4-FFF2-40B4-BE49-F238E27FC236}">
                <a16:creationId xmlns:a16="http://schemas.microsoft.com/office/drawing/2014/main" id="{572060A1-B417-4AED-AD39-A5AC0D1889F9}"/>
              </a:ext>
            </a:extLst>
          </p:cNvPr>
          <p:cNvGrpSpPr/>
          <p:nvPr/>
        </p:nvGrpSpPr>
        <p:grpSpPr>
          <a:xfrm>
            <a:off x="5728306" y="5755175"/>
            <a:ext cx="1086056" cy="772121"/>
            <a:chOff x="970998" y="4224110"/>
            <a:chExt cx="815296" cy="579627"/>
          </a:xfrm>
        </p:grpSpPr>
        <p:sp>
          <p:nvSpPr>
            <p:cNvPr id="14" name="Rounded Rectangle 28">
              <a:extLst>
                <a:ext uri="{FF2B5EF4-FFF2-40B4-BE49-F238E27FC236}">
                  <a16:creationId xmlns:a16="http://schemas.microsoft.com/office/drawing/2014/main" id="{9A50687B-AC7E-4D00-B63D-3F8080690A76}"/>
                </a:ext>
              </a:extLst>
            </p:cNvPr>
            <p:cNvSpPr/>
            <p:nvPr/>
          </p:nvSpPr>
          <p:spPr>
            <a:xfrm rot="5400000">
              <a:off x="1447821" y="4465264"/>
              <a:ext cx="576364" cy="1005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98"/>
            </a:p>
          </p:txBody>
        </p:sp>
        <p:sp>
          <p:nvSpPr>
            <p:cNvPr id="16" name="Rounded Rectangle 24">
              <a:extLst>
                <a:ext uri="{FF2B5EF4-FFF2-40B4-BE49-F238E27FC236}">
                  <a16:creationId xmlns:a16="http://schemas.microsoft.com/office/drawing/2014/main" id="{EB60BACF-2C83-459B-BB54-787E52CCD9DB}"/>
                </a:ext>
              </a:extLst>
            </p:cNvPr>
            <p:cNvSpPr/>
            <p:nvPr/>
          </p:nvSpPr>
          <p:spPr>
            <a:xfrm>
              <a:off x="970998" y="4224110"/>
              <a:ext cx="287291" cy="100474"/>
            </a:xfrm>
            <a:prstGeom prst="roundRect">
              <a:avLst/>
            </a:prstGeom>
            <a:solidFill>
              <a:srgbClr val="D4D1CA"/>
            </a:solidFill>
            <a:ln>
              <a:solidFill>
                <a:srgbClr val="7D7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7" name="Rounded Rectangle 27">
              <a:extLst>
                <a:ext uri="{FF2B5EF4-FFF2-40B4-BE49-F238E27FC236}">
                  <a16:creationId xmlns:a16="http://schemas.microsoft.com/office/drawing/2014/main" id="{99909767-46B1-426A-BFA4-242D77BA454F}"/>
                </a:ext>
              </a:extLst>
            </p:cNvPr>
            <p:cNvSpPr/>
            <p:nvPr/>
          </p:nvSpPr>
          <p:spPr>
            <a:xfrm>
              <a:off x="1302936" y="4694854"/>
              <a:ext cx="338129" cy="1088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98"/>
            </a:p>
          </p:txBody>
        </p:sp>
        <p:sp>
          <p:nvSpPr>
            <p:cNvPr id="18" name="Rounded Rectangle 24">
              <a:extLst>
                <a:ext uri="{FF2B5EF4-FFF2-40B4-BE49-F238E27FC236}">
                  <a16:creationId xmlns:a16="http://schemas.microsoft.com/office/drawing/2014/main" id="{5E6C958D-DDCD-4C6A-9985-3691B8DC00FE}"/>
                </a:ext>
              </a:extLst>
            </p:cNvPr>
            <p:cNvSpPr/>
            <p:nvPr/>
          </p:nvSpPr>
          <p:spPr>
            <a:xfrm>
              <a:off x="1302936" y="4224110"/>
              <a:ext cx="338129" cy="108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Rounded Rectangle 25">
              <a:extLst>
                <a:ext uri="{FF2B5EF4-FFF2-40B4-BE49-F238E27FC236}">
                  <a16:creationId xmlns:a16="http://schemas.microsoft.com/office/drawing/2014/main" id="{5FAEEF5A-BCDC-422E-B433-2DA0F29452A2}"/>
                </a:ext>
              </a:extLst>
            </p:cNvPr>
            <p:cNvSpPr/>
            <p:nvPr/>
          </p:nvSpPr>
          <p:spPr>
            <a:xfrm>
              <a:off x="1302936" y="4381025"/>
              <a:ext cx="338129" cy="1088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798"/>
            </a:p>
          </p:txBody>
        </p:sp>
        <p:sp>
          <p:nvSpPr>
            <p:cNvPr id="21" name="Rounded Rectangle 26">
              <a:extLst>
                <a:ext uri="{FF2B5EF4-FFF2-40B4-BE49-F238E27FC236}">
                  <a16:creationId xmlns:a16="http://schemas.microsoft.com/office/drawing/2014/main" id="{94AA8052-72E0-43A1-945F-1950A978BF3F}"/>
                </a:ext>
              </a:extLst>
            </p:cNvPr>
            <p:cNvSpPr/>
            <p:nvPr/>
          </p:nvSpPr>
          <p:spPr>
            <a:xfrm>
              <a:off x="1302936" y="4537940"/>
              <a:ext cx="338129" cy="1088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98"/>
            </a:p>
          </p:txBody>
        </p:sp>
      </p:grpSp>
      <p:sp>
        <p:nvSpPr>
          <p:cNvPr id="75" name="Rectangle 74">
            <a:extLst>
              <a:ext uri="{FF2B5EF4-FFF2-40B4-BE49-F238E27FC236}">
                <a16:creationId xmlns:a16="http://schemas.microsoft.com/office/drawing/2014/main" id="{F5111166-715D-4589-BB7B-1C22E6EB00C6}"/>
              </a:ext>
            </a:extLst>
          </p:cNvPr>
          <p:cNvSpPr/>
          <p:nvPr/>
        </p:nvSpPr>
        <p:spPr>
          <a:xfrm>
            <a:off x="1358303" y="3119380"/>
            <a:ext cx="587020" cy="338426"/>
          </a:xfrm>
          <a:prstGeom prst="rect">
            <a:avLst/>
          </a:prstGeom>
        </p:spPr>
        <p:txBody>
          <a:bodyPr wrap="none">
            <a:spAutoFit/>
          </a:bodyPr>
          <a:lstStyle/>
          <a:p>
            <a:r>
              <a:rPr lang="en-US" sz="1599">
                <a:solidFill>
                  <a:srgbClr val="592873"/>
                </a:solidFill>
                <a:latin typeface="Rockwell" panose="02060603020205020403" pitchFamily="18" charset="0"/>
              </a:rPr>
              <a:t>Plan</a:t>
            </a:r>
          </a:p>
        </p:txBody>
      </p:sp>
      <p:grpSp>
        <p:nvGrpSpPr>
          <p:cNvPr id="76" name="Group 75">
            <a:extLst>
              <a:ext uri="{FF2B5EF4-FFF2-40B4-BE49-F238E27FC236}">
                <a16:creationId xmlns:a16="http://schemas.microsoft.com/office/drawing/2014/main" id="{2050F396-CAA6-4F27-8779-283D2A8B8E99}"/>
              </a:ext>
            </a:extLst>
          </p:cNvPr>
          <p:cNvGrpSpPr/>
          <p:nvPr/>
        </p:nvGrpSpPr>
        <p:grpSpPr>
          <a:xfrm rot="8601466" flipH="1">
            <a:off x="950931" y="2830373"/>
            <a:ext cx="343567" cy="640637"/>
            <a:chOff x="4743036" y="1699798"/>
            <a:chExt cx="257914" cy="480923"/>
          </a:xfrm>
        </p:grpSpPr>
        <mc:AlternateContent xmlns:mc="http://schemas.openxmlformats.org/markup-compatibility/2006" xmlns:p14="http://schemas.microsoft.com/office/powerpoint/2010/main">
          <mc:Choice Requires="p14">
            <p:contentPart p14:bwMode="auto" r:id="rId19">
              <p14:nvContentPartPr>
                <p14:cNvPr id="77" name="Ink 76">
                  <a:extLst>
                    <a:ext uri="{FF2B5EF4-FFF2-40B4-BE49-F238E27FC236}">
                      <a16:creationId xmlns:a16="http://schemas.microsoft.com/office/drawing/2014/main" id="{E38FA756-C34C-474C-B8E3-EC851D9551AC}"/>
                    </a:ext>
                  </a:extLst>
                </p14:cNvPr>
                <p14:cNvContentPartPr/>
                <p14:nvPr/>
              </p14:nvContentPartPr>
              <p14:xfrm rot="10130036" flipH="1" flipV="1">
                <a:off x="4748543" y="1699798"/>
                <a:ext cx="252407" cy="394178"/>
              </p14:xfrm>
            </p:contentPart>
          </mc:Choice>
          <mc:Fallback xmlns="">
            <p:pic>
              <p:nvPicPr>
                <p:cNvPr id="77" name="Ink 76">
                  <a:extLst>
                    <a:ext uri="{FF2B5EF4-FFF2-40B4-BE49-F238E27FC236}">
                      <a16:creationId xmlns:a16="http://schemas.microsoft.com/office/drawing/2014/main" id="{E38FA756-C34C-474C-B8E3-EC851D9551AC}"/>
                    </a:ext>
                  </a:extLst>
                </p:cNvPr>
                <p:cNvPicPr/>
                <p:nvPr/>
              </p:nvPicPr>
              <p:blipFill>
                <a:blip r:embed="rId14"/>
                <a:stretch>
                  <a:fillRect/>
                </a:stretch>
              </p:blipFill>
              <p:spPr>
                <a:xfrm rot="10130036" flipH="1" flipV="1">
                  <a:off x="4729487" y="1680736"/>
                  <a:ext cx="290160" cy="43194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8" name="Ink 77">
                  <a:extLst>
                    <a:ext uri="{FF2B5EF4-FFF2-40B4-BE49-F238E27FC236}">
                      <a16:creationId xmlns:a16="http://schemas.microsoft.com/office/drawing/2014/main" id="{17587099-A6AA-4FFF-895D-4EBEBE6D77B1}"/>
                    </a:ext>
                  </a:extLst>
                </p14:cNvPr>
                <p14:cNvContentPartPr/>
                <p14:nvPr/>
              </p14:nvContentPartPr>
              <p14:xfrm rot="9961535" flipH="1" flipV="1">
                <a:off x="4743036" y="2092196"/>
                <a:ext cx="106814" cy="88525"/>
              </p14:xfrm>
            </p:contentPart>
          </mc:Choice>
          <mc:Fallback xmlns="">
            <p:pic>
              <p:nvPicPr>
                <p:cNvPr id="78" name="Ink 77">
                  <a:extLst>
                    <a:ext uri="{FF2B5EF4-FFF2-40B4-BE49-F238E27FC236}">
                      <a16:creationId xmlns:a16="http://schemas.microsoft.com/office/drawing/2014/main" id="{17587099-A6AA-4FFF-895D-4EBEBE6D77B1}"/>
                    </a:ext>
                  </a:extLst>
                </p:cNvPr>
                <p:cNvPicPr/>
                <p:nvPr/>
              </p:nvPicPr>
              <p:blipFill>
                <a:blip r:embed="rId16"/>
                <a:stretch>
                  <a:fillRect/>
                </a:stretch>
              </p:blipFill>
              <p:spPr>
                <a:xfrm rot="9961535" flipH="1" flipV="1">
                  <a:off x="4723975" y="2073124"/>
                  <a:ext cx="144577" cy="126310"/>
                </a:xfrm>
                <a:prstGeom prst="rect">
                  <a:avLst/>
                </a:prstGeom>
              </p:spPr>
            </p:pic>
          </mc:Fallback>
        </mc:AlternateContent>
      </p:grpSp>
      <p:sp>
        <p:nvSpPr>
          <p:cNvPr id="79" name="Rectangle 78">
            <a:extLst>
              <a:ext uri="{FF2B5EF4-FFF2-40B4-BE49-F238E27FC236}">
                <a16:creationId xmlns:a16="http://schemas.microsoft.com/office/drawing/2014/main" id="{72C60198-D65E-48B4-B87C-AC6A5C17CE59}"/>
              </a:ext>
            </a:extLst>
          </p:cNvPr>
          <p:cNvSpPr/>
          <p:nvPr/>
        </p:nvSpPr>
        <p:spPr>
          <a:xfrm>
            <a:off x="11071612" y="2525232"/>
            <a:ext cx="872739" cy="338426"/>
          </a:xfrm>
          <a:prstGeom prst="rect">
            <a:avLst/>
          </a:prstGeom>
        </p:spPr>
        <p:txBody>
          <a:bodyPr wrap="none">
            <a:spAutoFit/>
          </a:bodyPr>
          <a:lstStyle/>
          <a:p>
            <a:r>
              <a:rPr lang="en-US" sz="1599">
                <a:solidFill>
                  <a:srgbClr val="592873"/>
                </a:solidFill>
                <a:latin typeface="Rockwell" panose="02060603020205020403" pitchFamily="18" charset="0"/>
              </a:rPr>
              <a:t>Deliver</a:t>
            </a:r>
          </a:p>
        </p:txBody>
      </p:sp>
      <p:grpSp>
        <p:nvGrpSpPr>
          <p:cNvPr id="80" name="Group 79">
            <a:extLst>
              <a:ext uri="{FF2B5EF4-FFF2-40B4-BE49-F238E27FC236}">
                <a16:creationId xmlns:a16="http://schemas.microsoft.com/office/drawing/2014/main" id="{AE015158-F637-4718-A1CE-79FC1C0C1C9B}"/>
              </a:ext>
            </a:extLst>
          </p:cNvPr>
          <p:cNvGrpSpPr/>
          <p:nvPr/>
        </p:nvGrpSpPr>
        <p:grpSpPr>
          <a:xfrm rot="1364347">
            <a:off x="10799585" y="2565217"/>
            <a:ext cx="343567" cy="640637"/>
            <a:chOff x="4743036" y="1699798"/>
            <a:chExt cx="257914" cy="480923"/>
          </a:xfrm>
        </p:grpSpPr>
        <mc:AlternateContent xmlns:mc="http://schemas.openxmlformats.org/markup-compatibility/2006" xmlns:p14="http://schemas.microsoft.com/office/powerpoint/2010/main">
          <mc:Choice Requires="p14">
            <p:contentPart p14:bwMode="auto" r:id="rId21">
              <p14:nvContentPartPr>
                <p14:cNvPr id="81" name="Ink 80">
                  <a:extLst>
                    <a:ext uri="{FF2B5EF4-FFF2-40B4-BE49-F238E27FC236}">
                      <a16:creationId xmlns:a16="http://schemas.microsoft.com/office/drawing/2014/main" id="{F0BC1182-611F-4141-B88C-7F76EDE2D32A}"/>
                    </a:ext>
                  </a:extLst>
                </p14:cNvPr>
                <p14:cNvContentPartPr/>
                <p14:nvPr/>
              </p14:nvContentPartPr>
              <p14:xfrm rot="10130036" flipH="1" flipV="1">
                <a:off x="4748543" y="1699798"/>
                <a:ext cx="252407" cy="394178"/>
              </p14:xfrm>
            </p:contentPart>
          </mc:Choice>
          <mc:Fallback xmlns="">
            <p:pic>
              <p:nvPicPr>
                <p:cNvPr id="81" name="Ink 80">
                  <a:extLst>
                    <a:ext uri="{FF2B5EF4-FFF2-40B4-BE49-F238E27FC236}">
                      <a16:creationId xmlns:a16="http://schemas.microsoft.com/office/drawing/2014/main" id="{F0BC1182-611F-4141-B88C-7F76EDE2D32A}"/>
                    </a:ext>
                  </a:extLst>
                </p:cNvPr>
                <p:cNvPicPr/>
                <p:nvPr/>
              </p:nvPicPr>
              <p:blipFill>
                <a:blip r:embed="rId14"/>
                <a:stretch>
                  <a:fillRect/>
                </a:stretch>
              </p:blipFill>
              <p:spPr>
                <a:xfrm rot="10130036" flipH="1" flipV="1">
                  <a:off x="4729487" y="1680736"/>
                  <a:ext cx="290160" cy="43194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2" name="Ink 81">
                  <a:extLst>
                    <a:ext uri="{FF2B5EF4-FFF2-40B4-BE49-F238E27FC236}">
                      <a16:creationId xmlns:a16="http://schemas.microsoft.com/office/drawing/2014/main" id="{BAC80F87-C5E4-41FA-938C-1AB925C66693}"/>
                    </a:ext>
                  </a:extLst>
                </p14:cNvPr>
                <p14:cNvContentPartPr/>
                <p14:nvPr/>
              </p14:nvContentPartPr>
              <p14:xfrm rot="9961535" flipH="1" flipV="1">
                <a:off x="4743036" y="2092196"/>
                <a:ext cx="106814" cy="88525"/>
              </p14:xfrm>
            </p:contentPart>
          </mc:Choice>
          <mc:Fallback xmlns="">
            <p:pic>
              <p:nvPicPr>
                <p:cNvPr id="82" name="Ink 81">
                  <a:extLst>
                    <a:ext uri="{FF2B5EF4-FFF2-40B4-BE49-F238E27FC236}">
                      <a16:creationId xmlns:a16="http://schemas.microsoft.com/office/drawing/2014/main" id="{BAC80F87-C5E4-41FA-938C-1AB925C66693}"/>
                    </a:ext>
                  </a:extLst>
                </p:cNvPr>
                <p:cNvPicPr/>
                <p:nvPr/>
              </p:nvPicPr>
              <p:blipFill>
                <a:blip r:embed="rId16"/>
                <a:stretch>
                  <a:fillRect/>
                </a:stretch>
              </p:blipFill>
              <p:spPr>
                <a:xfrm rot="9961535" flipH="1" flipV="1">
                  <a:off x="4723975" y="2073124"/>
                  <a:ext cx="144577" cy="126310"/>
                </a:xfrm>
                <a:prstGeom prst="rect">
                  <a:avLst/>
                </a:prstGeom>
              </p:spPr>
            </p:pic>
          </mc:Fallback>
        </mc:AlternateContent>
      </p:grpSp>
      <p:sp>
        <p:nvSpPr>
          <p:cNvPr id="37" name="Rectangle 36">
            <a:extLst>
              <a:ext uri="{FF2B5EF4-FFF2-40B4-BE49-F238E27FC236}">
                <a16:creationId xmlns:a16="http://schemas.microsoft.com/office/drawing/2014/main" id="{0357365E-582C-44C7-8A4F-3A99755B6A33}"/>
              </a:ext>
            </a:extLst>
          </p:cNvPr>
          <p:cNvSpPr/>
          <p:nvPr/>
        </p:nvSpPr>
        <p:spPr>
          <a:xfrm>
            <a:off x="5140261" y="5041227"/>
            <a:ext cx="2322559" cy="338426"/>
          </a:xfrm>
          <a:prstGeom prst="rect">
            <a:avLst/>
          </a:prstGeom>
        </p:spPr>
        <p:txBody>
          <a:bodyPr wrap="none">
            <a:spAutoFit/>
          </a:bodyPr>
          <a:lstStyle/>
          <a:p>
            <a:r>
              <a:rPr lang="en-US" sz="1599">
                <a:solidFill>
                  <a:srgbClr val="592873"/>
                </a:solidFill>
                <a:latin typeface="Rockwell" panose="02060603020205020403" pitchFamily="18" charset="0"/>
              </a:rPr>
              <a:t>Iterative &amp; Incremental</a:t>
            </a:r>
          </a:p>
        </p:txBody>
      </p:sp>
      <p:grpSp>
        <p:nvGrpSpPr>
          <p:cNvPr id="126" name="Group 125">
            <a:extLst>
              <a:ext uri="{FF2B5EF4-FFF2-40B4-BE49-F238E27FC236}">
                <a16:creationId xmlns:a16="http://schemas.microsoft.com/office/drawing/2014/main" id="{1FDFB770-04A9-4D4B-A243-D88A1D6BFFA8}"/>
              </a:ext>
            </a:extLst>
          </p:cNvPr>
          <p:cNvGrpSpPr/>
          <p:nvPr/>
        </p:nvGrpSpPr>
        <p:grpSpPr>
          <a:xfrm>
            <a:off x="2817841" y="5755175"/>
            <a:ext cx="1086056" cy="772121"/>
            <a:chOff x="970998" y="4224110"/>
            <a:chExt cx="815296" cy="579627"/>
          </a:xfrm>
        </p:grpSpPr>
        <p:sp>
          <p:nvSpPr>
            <p:cNvPr id="127" name="Rounded Rectangle 28">
              <a:extLst>
                <a:ext uri="{FF2B5EF4-FFF2-40B4-BE49-F238E27FC236}">
                  <a16:creationId xmlns:a16="http://schemas.microsoft.com/office/drawing/2014/main" id="{7ADC6E8F-6486-4E12-85A6-5DC1001975E3}"/>
                </a:ext>
              </a:extLst>
            </p:cNvPr>
            <p:cNvSpPr/>
            <p:nvPr/>
          </p:nvSpPr>
          <p:spPr>
            <a:xfrm rot="5400000">
              <a:off x="1447821" y="4465264"/>
              <a:ext cx="576364" cy="1005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98"/>
            </a:p>
          </p:txBody>
        </p:sp>
        <p:sp>
          <p:nvSpPr>
            <p:cNvPr id="128" name="Rounded Rectangle 24">
              <a:extLst>
                <a:ext uri="{FF2B5EF4-FFF2-40B4-BE49-F238E27FC236}">
                  <a16:creationId xmlns:a16="http://schemas.microsoft.com/office/drawing/2014/main" id="{E69E73AF-CCB7-4465-B3E8-C88282F6E938}"/>
                </a:ext>
              </a:extLst>
            </p:cNvPr>
            <p:cNvSpPr/>
            <p:nvPr/>
          </p:nvSpPr>
          <p:spPr>
            <a:xfrm>
              <a:off x="970998" y="4224110"/>
              <a:ext cx="287291" cy="100474"/>
            </a:xfrm>
            <a:prstGeom prst="roundRect">
              <a:avLst/>
            </a:prstGeom>
            <a:solidFill>
              <a:srgbClr val="D4D1CA"/>
            </a:solidFill>
            <a:ln>
              <a:solidFill>
                <a:srgbClr val="7D7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29" name="Rounded Rectangle 27">
              <a:extLst>
                <a:ext uri="{FF2B5EF4-FFF2-40B4-BE49-F238E27FC236}">
                  <a16:creationId xmlns:a16="http://schemas.microsoft.com/office/drawing/2014/main" id="{EB7BD24E-467C-4CE3-BFA8-FDEEB9745BAD}"/>
                </a:ext>
              </a:extLst>
            </p:cNvPr>
            <p:cNvSpPr/>
            <p:nvPr/>
          </p:nvSpPr>
          <p:spPr>
            <a:xfrm>
              <a:off x="1302936" y="4694854"/>
              <a:ext cx="338129" cy="1088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98"/>
            </a:p>
          </p:txBody>
        </p:sp>
        <p:sp>
          <p:nvSpPr>
            <p:cNvPr id="130" name="Rounded Rectangle 24">
              <a:extLst>
                <a:ext uri="{FF2B5EF4-FFF2-40B4-BE49-F238E27FC236}">
                  <a16:creationId xmlns:a16="http://schemas.microsoft.com/office/drawing/2014/main" id="{17DFEAC5-F818-42F0-8AD7-710BC83D547C}"/>
                </a:ext>
              </a:extLst>
            </p:cNvPr>
            <p:cNvSpPr/>
            <p:nvPr/>
          </p:nvSpPr>
          <p:spPr>
            <a:xfrm>
              <a:off x="1302936" y="4224110"/>
              <a:ext cx="338129" cy="108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31" name="Rounded Rectangle 25">
              <a:extLst>
                <a:ext uri="{FF2B5EF4-FFF2-40B4-BE49-F238E27FC236}">
                  <a16:creationId xmlns:a16="http://schemas.microsoft.com/office/drawing/2014/main" id="{78D4CCAD-C202-4D51-A2AB-83238B5AF2CA}"/>
                </a:ext>
              </a:extLst>
            </p:cNvPr>
            <p:cNvSpPr/>
            <p:nvPr/>
          </p:nvSpPr>
          <p:spPr>
            <a:xfrm>
              <a:off x="1302936" y="4381025"/>
              <a:ext cx="338129" cy="1088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798"/>
            </a:p>
          </p:txBody>
        </p:sp>
        <p:sp>
          <p:nvSpPr>
            <p:cNvPr id="132" name="Rounded Rectangle 26">
              <a:extLst>
                <a:ext uri="{FF2B5EF4-FFF2-40B4-BE49-F238E27FC236}">
                  <a16:creationId xmlns:a16="http://schemas.microsoft.com/office/drawing/2014/main" id="{3AACF4E6-1324-4F6A-8FD2-F73BCCE8B37C}"/>
                </a:ext>
              </a:extLst>
            </p:cNvPr>
            <p:cNvSpPr/>
            <p:nvPr/>
          </p:nvSpPr>
          <p:spPr>
            <a:xfrm>
              <a:off x="1302936" y="4537940"/>
              <a:ext cx="338129" cy="1088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98"/>
            </a:p>
          </p:txBody>
        </p:sp>
      </p:grpSp>
      <p:grpSp>
        <p:nvGrpSpPr>
          <p:cNvPr id="133" name="Group 132">
            <a:extLst>
              <a:ext uri="{FF2B5EF4-FFF2-40B4-BE49-F238E27FC236}">
                <a16:creationId xmlns:a16="http://schemas.microsoft.com/office/drawing/2014/main" id="{E7B61A85-B76E-4E63-A1A3-1003C85ADA74}"/>
              </a:ext>
            </a:extLst>
          </p:cNvPr>
          <p:cNvGrpSpPr/>
          <p:nvPr/>
        </p:nvGrpSpPr>
        <p:grpSpPr>
          <a:xfrm>
            <a:off x="4273073" y="5755175"/>
            <a:ext cx="1086056" cy="772121"/>
            <a:chOff x="970998" y="4224110"/>
            <a:chExt cx="815296" cy="579627"/>
          </a:xfrm>
        </p:grpSpPr>
        <p:sp>
          <p:nvSpPr>
            <p:cNvPr id="134" name="Rounded Rectangle 28">
              <a:extLst>
                <a:ext uri="{FF2B5EF4-FFF2-40B4-BE49-F238E27FC236}">
                  <a16:creationId xmlns:a16="http://schemas.microsoft.com/office/drawing/2014/main" id="{776BB1DC-15A2-48F3-87C7-6E32EF0BA1EC}"/>
                </a:ext>
              </a:extLst>
            </p:cNvPr>
            <p:cNvSpPr/>
            <p:nvPr/>
          </p:nvSpPr>
          <p:spPr>
            <a:xfrm rot="5400000">
              <a:off x="1447821" y="4465264"/>
              <a:ext cx="576364" cy="1005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98"/>
            </a:p>
          </p:txBody>
        </p:sp>
        <p:sp>
          <p:nvSpPr>
            <p:cNvPr id="135" name="Rounded Rectangle 24">
              <a:extLst>
                <a:ext uri="{FF2B5EF4-FFF2-40B4-BE49-F238E27FC236}">
                  <a16:creationId xmlns:a16="http://schemas.microsoft.com/office/drawing/2014/main" id="{ED95F262-5C21-47BC-AD49-D4499D999592}"/>
                </a:ext>
              </a:extLst>
            </p:cNvPr>
            <p:cNvSpPr/>
            <p:nvPr/>
          </p:nvSpPr>
          <p:spPr>
            <a:xfrm>
              <a:off x="970998" y="4224110"/>
              <a:ext cx="287291" cy="100474"/>
            </a:xfrm>
            <a:prstGeom prst="roundRect">
              <a:avLst/>
            </a:prstGeom>
            <a:solidFill>
              <a:srgbClr val="D4D1CA"/>
            </a:solidFill>
            <a:ln>
              <a:solidFill>
                <a:srgbClr val="7D7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36" name="Rounded Rectangle 27">
              <a:extLst>
                <a:ext uri="{FF2B5EF4-FFF2-40B4-BE49-F238E27FC236}">
                  <a16:creationId xmlns:a16="http://schemas.microsoft.com/office/drawing/2014/main" id="{1E7BFF1F-2B11-4EB7-B552-193F95531EE3}"/>
                </a:ext>
              </a:extLst>
            </p:cNvPr>
            <p:cNvSpPr/>
            <p:nvPr/>
          </p:nvSpPr>
          <p:spPr>
            <a:xfrm>
              <a:off x="1302936" y="4694854"/>
              <a:ext cx="338129" cy="1088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98"/>
            </a:p>
          </p:txBody>
        </p:sp>
        <p:sp>
          <p:nvSpPr>
            <p:cNvPr id="137" name="Rounded Rectangle 24">
              <a:extLst>
                <a:ext uri="{FF2B5EF4-FFF2-40B4-BE49-F238E27FC236}">
                  <a16:creationId xmlns:a16="http://schemas.microsoft.com/office/drawing/2014/main" id="{9A990377-CFB7-4D9B-8143-E10200B8AD62}"/>
                </a:ext>
              </a:extLst>
            </p:cNvPr>
            <p:cNvSpPr/>
            <p:nvPr/>
          </p:nvSpPr>
          <p:spPr>
            <a:xfrm>
              <a:off x="1302936" y="4224110"/>
              <a:ext cx="338129" cy="108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38" name="Rounded Rectangle 25">
              <a:extLst>
                <a:ext uri="{FF2B5EF4-FFF2-40B4-BE49-F238E27FC236}">
                  <a16:creationId xmlns:a16="http://schemas.microsoft.com/office/drawing/2014/main" id="{35C55D14-552E-4E7F-8074-B7C9EFEDA17E}"/>
                </a:ext>
              </a:extLst>
            </p:cNvPr>
            <p:cNvSpPr/>
            <p:nvPr/>
          </p:nvSpPr>
          <p:spPr>
            <a:xfrm>
              <a:off x="1302936" y="4381025"/>
              <a:ext cx="338129" cy="1088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798"/>
            </a:p>
          </p:txBody>
        </p:sp>
        <p:sp>
          <p:nvSpPr>
            <p:cNvPr id="139" name="Rounded Rectangle 26">
              <a:extLst>
                <a:ext uri="{FF2B5EF4-FFF2-40B4-BE49-F238E27FC236}">
                  <a16:creationId xmlns:a16="http://schemas.microsoft.com/office/drawing/2014/main" id="{F4A3E815-F6C7-4E19-8A5F-D08CCE9B8C35}"/>
                </a:ext>
              </a:extLst>
            </p:cNvPr>
            <p:cNvSpPr/>
            <p:nvPr/>
          </p:nvSpPr>
          <p:spPr>
            <a:xfrm>
              <a:off x="1302936" y="4537940"/>
              <a:ext cx="338129" cy="1088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98"/>
            </a:p>
          </p:txBody>
        </p:sp>
      </p:grpSp>
      <p:grpSp>
        <p:nvGrpSpPr>
          <p:cNvPr id="140" name="Group 139">
            <a:extLst>
              <a:ext uri="{FF2B5EF4-FFF2-40B4-BE49-F238E27FC236}">
                <a16:creationId xmlns:a16="http://schemas.microsoft.com/office/drawing/2014/main" id="{455B9E99-9608-4EAF-A3C7-1A817F062AC2}"/>
              </a:ext>
            </a:extLst>
          </p:cNvPr>
          <p:cNvGrpSpPr/>
          <p:nvPr/>
        </p:nvGrpSpPr>
        <p:grpSpPr>
          <a:xfrm>
            <a:off x="1362608" y="5755175"/>
            <a:ext cx="1086056" cy="772121"/>
            <a:chOff x="970998" y="4224110"/>
            <a:chExt cx="815296" cy="579627"/>
          </a:xfrm>
        </p:grpSpPr>
        <p:sp>
          <p:nvSpPr>
            <p:cNvPr id="141" name="Rounded Rectangle 28">
              <a:extLst>
                <a:ext uri="{FF2B5EF4-FFF2-40B4-BE49-F238E27FC236}">
                  <a16:creationId xmlns:a16="http://schemas.microsoft.com/office/drawing/2014/main" id="{FAF93D62-18B0-4A87-8933-B9175AF56EB1}"/>
                </a:ext>
              </a:extLst>
            </p:cNvPr>
            <p:cNvSpPr/>
            <p:nvPr/>
          </p:nvSpPr>
          <p:spPr>
            <a:xfrm rot="5400000">
              <a:off x="1447821" y="4465264"/>
              <a:ext cx="576364" cy="1005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98"/>
            </a:p>
          </p:txBody>
        </p:sp>
        <p:sp>
          <p:nvSpPr>
            <p:cNvPr id="142" name="Rounded Rectangle 24">
              <a:extLst>
                <a:ext uri="{FF2B5EF4-FFF2-40B4-BE49-F238E27FC236}">
                  <a16:creationId xmlns:a16="http://schemas.microsoft.com/office/drawing/2014/main" id="{5A46C528-732F-4A23-B702-7E70A1E07F28}"/>
                </a:ext>
              </a:extLst>
            </p:cNvPr>
            <p:cNvSpPr/>
            <p:nvPr/>
          </p:nvSpPr>
          <p:spPr>
            <a:xfrm>
              <a:off x="970998" y="4224110"/>
              <a:ext cx="287291" cy="100474"/>
            </a:xfrm>
            <a:prstGeom prst="roundRect">
              <a:avLst/>
            </a:prstGeom>
            <a:solidFill>
              <a:srgbClr val="D4D1CA"/>
            </a:solidFill>
            <a:ln>
              <a:solidFill>
                <a:srgbClr val="7D7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43" name="Rounded Rectangle 27">
              <a:extLst>
                <a:ext uri="{FF2B5EF4-FFF2-40B4-BE49-F238E27FC236}">
                  <a16:creationId xmlns:a16="http://schemas.microsoft.com/office/drawing/2014/main" id="{C203119A-8672-49CA-98F3-CDBA7DA5B278}"/>
                </a:ext>
              </a:extLst>
            </p:cNvPr>
            <p:cNvSpPr/>
            <p:nvPr/>
          </p:nvSpPr>
          <p:spPr>
            <a:xfrm>
              <a:off x="1302936" y="4694854"/>
              <a:ext cx="338129" cy="1088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98"/>
            </a:p>
          </p:txBody>
        </p:sp>
        <p:sp>
          <p:nvSpPr>
            <p:cNvPr id="144" name="Rounded Rectangle 24">
              <a:extLst>
                <a:ext uri="{FF2B5EF4-FFF2-40B4-BE49-F238E27FC236}">
                  <a16:creationId xmlns:a16="http://schemas.microsoft.com/office/drawing/2014/main" id="{87DD0733-34AC-4641-8D2E-08EFC19CB702}"/>
                </a:ext>
              </a:extLst>
            </p:cNvPr>
            <p:cNvSpPr/>
            <p:nvPr/>
          </p:nvSpPr>
          <p:spPr>
            <a:xfrm>
              <a:off x="1302936" y="4224110"/>
              <a:ext cx="338129" cy="108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45" name="Rounded Rectangle 25">
              <a:extLst>
                <a:ext uri="{FF2B5EF4-FFF2-40B4-BE49-F238E27FC236}">
                  <a16:creationId xmlns:a16="http://schemas.microsoft.com/office/drawing/2014/main" id="{3CBE6EE6-8BC1-4C25-AAFE-3D6230A24820}"/>
                </a:ext>
              </a:extLst>
            </p:cNvPr>
            <p:cNvSpPr/>
            <p:nvPr/>
          </p:nvSpPr>
          <p:spPr>
            <a:xfrm>
              <a:off x="1302936" y="4381025"/>
              <a:ext cx="338129" cy="1088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798"/>
            </a:p>
          </p:txBody>
        </p:sp>
        <p:sp>
          <p:nvSpPr>
            <p:cNvPr id="146" name="Rounded Rectangle 26">
              <a:extLst>
                <a:ext uri="{FF2B5EF4-FFF2-40B4-BE49-F238E27FC236}">
                  <a16:creationId xmlns:a16="http://schemas.microsoft.com/office/drawing/2014/main" id="{D1B46ACF-89EF-4A5C-95A9-29321A19649A}"/>
                </a:ext>
              </a:extLst>
            </p:cNvPr>
            <p:cNvSpPr/>
            <p:nvPr/>
          </p:nvSpPr>
          <p:spPr>
            <a:xfrm>
              <a:off x="1302936" y="4537940"/>
              <a:ext cx="338129" cy="1088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98"/>
            </a:p>
          </p:txBody>
        </p:sp>
      </p:grpSp>
      <p:grpSp>
        <p:nvGrpSpPr>
          <p:cNvPr id="147" name="Group 146">
            <a:extLst>
              <a:ext uri="{FF2B5EF4-FFF2-40B4-BE49-F238E27FC236}">
                <a16:creationId xmlns:a16="http://schemas.microsoft.com/office/drawing/2014/main" id="{91127248-2AA8-4F96-A7CF-E29D345555B8}"/>
              </a:ext>
            </a:extLst>
          </p:cNvPr>
          <p:cNvGrpSpPr/>
          <p:nvPr/>
        </p:nvGrpSpPr>
        <p:grpSpPr>
          <a:xfrm>
            <a:off x="7183538" y="5755175"/>
            <a:ext cx="1086056" cy="772121"/>
            <a:chOff x="970998" y="4224110"/>
            <a:chExt cx="815296" cy="579627"/>
          </a:xfrm>
        </p:grpSpPr>
        <p:sp>
          <p:nvSpPr>
            <p:cNvPr id="148" name="Rounded Rectangle 28">
              <a:extLst>
                <a:ext uri="{FF2B5EF4-FFF2-40B4-BE49-F238E27FC236}">
                  <a16:creationId xmlns:a16="http://schemas.microsoft.com/office/drawing/2014/main" id="{F414F9B9-5C7F-464A-9BD1-2A7B0EB08D6A}"/>
                </a:ext>
              </a:extLst>
            </p:cNvPr>
            <p:cNvSpPr/>
            <p:nvPr/>
          </p:nvSpPr>
          <p:spPr>
            <a:xfrm rot="5400000">
              <a:off x="1447821" y="4465264"/>
              <a:ext cx="576364" cy="1005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98"/>
            </a:p>
          </p:txBody>
        </p:sp>
        <p:sp>
          <p:nvSpPr>
            <p:cNvPr id="149" name="Rounded Rectangle 24">
              <a:extLst>
                <a:ext uri="{FF2B5EF4-FFF2-40B4-BE49-F238E27FC236}">
                  <a16:creationId xmlns:a16="http://schemas.microsoft.com/office/drawing/2014/main" id="{E35D2103-98FC-4C86-8E83-40FEB16DDA5B}"/>
                </a:ext>
              </a:extLst>
            </p:cNvPr>
            <p:cNvSpPr/>
            <p:nvPr/>
          </p:nvSpPr>
          <p:spPr>
            <a:xfrm>
              <a:off x="970998" y="4224110"/>
              <a:ext cx="287291" cy="100474"/>
            </a:xfrm>
            <a:prstGeom prst="roundRect">
              <a:avLst/>
            </a:prstGeom>
            <a:solidFill>
              <a:srgbClr val="D4D1CA"/>
            </a:solidFill>
            <a:ln>
              <a:solidFill>
                <a:srgbClr val="7D7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0" name="Rounded Rectangle 27">
              <a:extLst>
                <a:ext uri="{FF2B5EF4-FFF2-40B4-BE49-F238E27FC236}">
                  <a16:creationId xmlns:a16="http://schemas.microsoft.com/office/drawing/2014/main" id="{4897DB0E-6FFB-4576-BA30-C4ACBF58F36E}"/>
                </a:ext>
              </a:extLst>
            </p:cNvPr>
            <p:cNvSpPr/>
            <p:nvPr/>
          </p:nvSpPr>
          <p:spPr>
            <a:xfrm>
              <a:off x="1302936" y="4694854"/>
              <a:ext cx="338129" cy="1088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98"/>
            </a:p>
          </p:txBody>
        </p:sp>
        <p:sp>
          <p:nvSpPr>
            <p:cNvPr id="151" name="Rounded Rectangle 24">
              <a:extLst>
                <a:ext uri="{FF2B5EF4-FFF2-40B4-BE49-F238E27FC236}">
                  <a16:creationId xmlns:a16="http://schemas.microsoft.com/office/drawing/2014/main" id="{DB8CD356-017B-489D-8300-F24D7B5A9B57}"/>
                </a:ext>
              </a:extLst>
            </p:cNvPr>
            <p:cNvSpPr/>
            <p:nvPr/>
          </p:nvSpPr>
          <p:spPr>
            <a:xfrm>
              <a:off x="1302936" y="4224110"/>
              <a:ext cx="338129" cy="108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2" name="Rounded Rectangle 25">
              <a:extLst>
                <a:ext uri="{FF2B5EF4-FFF2-40B4-BE49-F238E27FC236}">
                  <a16:creationId xmlns:a16="http://schemas.microsoft.com/office/drawing/2014/main" id="{2EDA1D90-FD28-438B-913C-56737C454025}"/>
                </a:ext>
              </a:extLst>
            </p:cNvPr>
            <p:cNvSpPr/>
            <p:nvPr/>
          </p:nvSpPr>
          <p:spPr>
            <a:xfrm>
              <a:off x="1302936" y="4381025"/>
              <a:ext cx="338129" cy="1088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798"/>
            </a:p>
          </p:txBody>
        </p:sp>
        <p:sp>
          <p:nvSpPr>
            <p:cNvPr id="153" name="Rounded Rectangle 26">
              <a:extLst>
                <a:ext uri="{FF2B5EF4-FFF2-40B4-BE49-F238E27FC236}">
                  <a16:creationId xmlns:a16="http://schemas.microsoft.com/office/drawing/2014/main" id="{71318684-57C3-40AD-935E-9D2A72CF9726}"/>
                </a:ext>
              </a:extLst>
            </p:cNvPr>
            <p:cNvSpPr/>
            <p:nvPr/>
          </p:nvSpPr>
          <p:spPr>
            <a:xfrm>
              <a:off x="1302936" y="4537940"/>
              <a:ext cx="338129" cy="1088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98"/>
            </a:p>
          </p:txBody>
        </p:sp>
      </p:grpSp>
      <p:grpSp>
        <p:nvGrpSpPr>
          <p:cNvPr id="154" name="Group 153">
            <a:extLst>
              <a:ext uri="{FF2B5EF4-FFF2-40B4-BE49-F238E27FC236}">
                <a16:creationId xmlns:a16="http://schemas.microsoft.com/office/drawing/2014/main" id="{0590782D-09B0-4423-8F79-89F55607798F}"/>
              </a:ext>
            </a:extLst>
          </p:cNvPr>
          <p:cNvGrpSpPr/>
          <p:nvPr/>
        </p:nvGrpSpPr>
        <p:grpSpPr>
          <a:xfrm>
            <a:off x="8638771" y="5755175"/>
            <a:ext cx="1086056" cy="772121"/>
            <a:chOff x="970998" y="4224110"/>
            <a:chExt cx="815296" cy="579627"/>
          </a:xfrm>
        </p:grpSpPr>
        <p:sp>
          <p:nvSpPr>
            <p:cNvPr id="155" name="Rounded Rectangle 28">
              <a:extLst>
                <a:ext uri="{FF2B5EF4-FFF2-40B4-BE49-F238E27FC236}">
                  <a16:creationId xmlns:a16="http://schemas.microsoft.com/office/drawing/2014/main" id="{B09D8E0D-7E2B-4817-BB84-0CAEB8ED813A}"/>
                </a:ext>
              </a:extLst>
            </p:cNvPr>
            <p:cNvSpPr/>
            <p:nvPr/>
          </p:nvSpPr>
          <p:spPr>
            <a:xfrm rot="5400000">
              <a:off x="1447821" y="4465264"/>
              <a:ext cx="576364" cy="1005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98"/>
            </a:p>
          </p:txBody>
        </p:sp>
        <p:sp>
          <p:nvSpPr>
            <p:cNvPr id="156" name="Rounded Rectangle 24">
              <a:extLst>
                <a:ext uri="{FF2B5EF4-FFF2-40B4-BE49-F238E27FC236}">
                  <a16:creationId xmlns:a16="http://schemas.microsoft.com/office/drawing/2014/main" id="{B3423007-4BF6-44F0-8E52-5EF6F0D6CA1F}"/>
                </a:ext>
              </a:extLst>
            </p:cNvPr>
            <p:cNvSpPr/>
            <p:nvPr/>
          </p:nvSpPr>
          <p:spPr>
            <a:xfrm>
              <a:off x="970998" y="4224110"/>
              <a:ext cx="287291" cy="100474"/>
            </a:xfrm>
            <a:prstGeom prst="roundRect">
              <a:avLst/>
            </a:prstGeom>
            <a:solidFill>
              <a:srgbClr val="D4D1CA"/>
            </a:solidFill>
            <a:ln>
              <a:solidFill>
                <a:srgbClr val="7D7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7" name="Rounded Rectangle 27">
              <a:extLst>
                <a:ext uri="{FF2B5EF4-FFF2-40B4-BE49-F238E27FC236}">
                  <a16:creationId xmlns:a16="http://schemas.microsoft.com/office/drawing/2014/main" id="{89A33AB6-C1B0-4511-BD05-61D8A50A647D}"/>
                </a:ext>
              </a:extLst>
            </p:cNvPr>
            <p:cNvSpPr/>
            <p:nvPr/>
          </p:nvSpPr>
          <p:spPr>
            <a:xfrm>
              <a:off x="1302936" y="4694854"/>
              <a:ext cx="338129" cy="1088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98"/>
            </a:p>
          </p:txBody>
        </p:sp>
        <p:sp>
          <p:nvSpPr>
            <p:cNvPr id="158" name="Rounded Rectangle 24">
              <a:extLst>
                <a:ext uri="{FF2B5EF4-FFF2-40B4-BE49-F238E27FC236}">
                  <a16:creationId xmlns:a16="http://schemas.microsoft.com/office/drawing/2014/main" id="{725D61F2-A305-4F5C-A72E-87238CD65A66}"/>
                </a:ext>
              </a:extLst>
            </p:cNvPr>
            <p:cNvSpPr/>
            <p:nvPr/>
          </p:nvSpPr>
          <p:spPr>
            <a:xfrm>
              <a:off x="1302936" y="4224110"/>
              <a:ext cx="338129" cy="108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59" name="Rounded Rectangle 25">
              <a:extLst>
                <a:ext uri="{FF2B5EF4-FFF2-40B4-BE49-F238E27FC236}">
                  <a16:creationId xmlns:a16="http://schemas.microsoft.com/office/drawing/2014/main" id="{2D610788-2403-4174-B724-532F8B9CF8F8}"/>
                </a:ext>
              </a:extLst>
            </p:cNvPr>
            <p:cNvSpPr/>
            <p:nvPr/>
          </p:nvSpPr>
          <p:spPr>
            <a:xfrm>
              <a:off x="1302936" y="4381025"/>
              <a:ext cx="338129" cy="1088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798"/>
            </a:p>
          </p:txBody>
        </p:sp>
        <p:sp>
          <p:nvSpPr>
            <p:cNvPr id="160" name="Rounded Rectangle 26">
              <a:extLst>
                <a:ext uri="{FF2B5EF4-FFF2-40B4-BE49-F238E27FC236}">
                  <a16:creationId xmlns:a16="http://schemas.microsoft.com/office/drawing/2014/main" id="{EC2B43F9-6D2F-49A7-8C7D-00691483884F}"/>
                </a:ext>
              </a:extLst>
            </p:cNvPr>
            <p:cNvSpPr/>
            <p:nvPr/>
          </p:nvSpPr>
          <p:spPr>
            <a:xfrm>
              <a:off x="1302936" y="4537940"/>
              <a:ext cx="338129" cy="1088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98"/>
            </a:p>
          </p:txBody>
        </p:sp>
      </p:grpSp>
      <p:grpSp>
        <p:nvGrpSpPr>
          <p:cNvPr id="161" name="Group 160">
            <a:extLst>
              <a:ext uri="{FF2B5EF4-FFF2-40B4-BE49-F238E27FC236}">
                <a16:creationId xmlns:a16="http://schemas.microsoft.com/office/drawing/2014/main" id="{95DF047D-E633-4B19-B800-F76F884B85C2}"/>
              </a:ext>
            </a:extLst>
          </p:cNvPr>
          <p:cNvGrpSpPr/>
          <p:nvPr/>
        </p:nvGrpSpPr>
        <p:grpSpPr>
          <a:xfrm>
            <a:off x="10094005" y="5755175"/>
            <a:ext cx="1086056" cy="772121"/>
            <a:chOff x="970998" y="4224110"/>
            <a:chExt cx="815296" cy="579627"/>
          </a:xfrm>
        </p:grpSpPr>
        <p:sp>
          <p:nvSpPr>
            <p:cNvPr id="162" name="Rounded Rectangle 28">
              <a:extLst>
                <a:ext uri="{FF2B5EF4-FFF2-40B4-BE49-F238E27FC236}">
                  <a16:creationId xmlns:a16="http://schemas.microsoft.com/office/drawing/2014/main" id="{BBD54422-19F0-413A-9C36-6DE86549812E}"/>
                </a:ext>
              </a:extLst>
            </p:cNvPr>
            <p:cNvSpPr/>
            <p:nvPr/>
          </p:nvSpPr>
          <p:spPr>
            <a:xfrm rot="5400000">
              <a:off x="1447821" y="4465264"/>
              <a:ext cx="576364" cy="1005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98"/>
            </a:p>
          </p:txBody>
        </p:sp>
        <p:sp>
          <p:nvSpPr>
            <p:cNvPr id="163" name="Rounded Rectangle 24">
              <a:extLst>
                <a:ext uri="{FF2B5EF4-FFF2-40B4-BE49-F238E27FC236}">
                  <a16:creationId xmlns:a16="http://schemas.microsoft.com/office/drawing/2014/main" id="{F527C753-37D2-4C8D-9918-1E9A0CA66C6D}"/>
                </a:ext>
              </a:extLst>
            </p:cNvPr>
            <p:cNvSpPr/>
            <p:nvPr/>
          </p:nvSpPr>
          <p:spPr>
            <a:xfrm>
              <a:off x="970998" y="4224110"/>
              <a:ext cx="287291" cy="100474"/>
            </a:xfrm>
            <a:prstGeom prst="roundRect">
              <a:avLst/>
            </a:prstGeom>
            <a:solidFill>
              <a:srgbClr val="D4D1CA"/>
            </a:solidFill>
            <a:ln>
              <a:solidFill>
                <a:srgbClr val="7D7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64" name="Rounded Rectangle 27">
              <a:extLst>
                <a:ext uri="{FF2B5EF4-FFF2-40B4-BE49-F238E27FC236}">
                  <a16:creationId xmlns:a16="http://schemas.microsoft.com/office/drawing/2014/main" id="{F011C669-F9C1-477E-9DB1-1FC5DF50A014}"/>
                </a:ext>
              </a:extLst>
            </p:cNvPr>
            <p:cNvSpPr/>
            <p:nvPr/>
          </p:nvSpPr>
          <p:spPr>
            <a:xfrm>
              <a:off x="1302936" y="4694854"/>
              <a:ext cx="338129" cy="1088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98"/>
            </a:p>
          </p:txBody>
        </p:sp>
        <p:sp>
          <p:nvSpPr>
            <p:cNvPr id="165" name="Rounded Rectangle 24">
              <a:extLst>
                <a:ext uri="{FF2B5EF4-FFF2-40B4-BE49-F238E27FC236}">
                  <a16:creationId xmlns:a16="http://schemas.microsoft.com/office/drawing/2014/main" id="{B6A4D95A-4375-435F-939B-A5C9E14D8E4E}"/>
                </a:ext>
              </a:extLst>
            </p:cNvPr>
            <p:cNvSpPr/>
            <p:nvPr/>
          </p:nvSpPr>
          <p:spPr>
            <a:xfrm>
              <a:off x="1302936" y="4224110"/>
              <a:ext cx="338129" cy="108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66" name="Rounded Rectangle 25">
              <a:extLst>
                <a:ext uri="{FF2B5EF4-FFF2-40B4-BE49-F238E27FC236}">
                  <a16:creationId xmlns:a16="http://schemas.microsoft.com/office/drawing/2014/main" id="{594725DE-F679-4796-A97E-A9FF32966DFB}"/>
                </a:ext>
              </a:extLst>
            </p:cNvPr>
            <p:cNvSpPr/>
            <p:nvPr/>
          </p:nvSpPr>
          <p:spPr>
            <a:xfrm>
              <a:off x="1302936" y="4381025"/>
              <a:ext cx="338129" cy="1088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798"/>
            </a:p>
          </p:txBody>
        </p:sp>
        <p:sp>
          <p:nvSpPr>
            <p:cNvPr id="167" name="Rounded Rectangle 26">
              <a:extLst>
                <a:ext uri="{FF2B5EF4-FFF2-40B4-BE49-F238E27FC236}">
                  <a16:creationId xmlns:a16="http://schemas.microsoft.com/office/drawing/2014/main" id="{64E1B16A-49E9-4B74-AAB8-A4C952E13363}"/>
                </a:ext>
              </a:extLst>
            </p:cNvPr>
            <p:cNvSpPr/>
            <p:nvPr/>
          </p:nvSpPr>
          <p:spPr>
            <a:xfrm>
              <a:off x="1302936" y="4537940"/>
              <a:ext cx="338129" cy="10888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98"/>
            </a:p>
          </p:txBody>
        </p:sp>
      </p:grpSp>
      <mc:AlternateContent xmlns:mc="http://schemas.openxmlformats.org/markup-compatibility/2006" xmlns:p14="http://schemas.microsoft.com/office/powerpoint/2010/main">
        <mc:Choice Requires="p14">
          <p:contentPart p14:bwMode="auto" r:id="rId23">
            <p14:nvContentPartPr>
              <p14:cNvPr id="196" name="Ink 195">
                <a:extLst>
                  <a:ext uri="{FF2B5EF4-FFF2-40B4-BE49-F238E27FC236}">
                    <a16:creationId xmlns:a16="http://schemas.microsoft.com/office/drawing/2014/main" id="{363A58AA-68E3-4157-9A34-0FB2AF5CA676}"/>
                  </a:ext>
                </a:extLst>
              </p14:cNvPr>
              <p14:cNvContentPartPr/>
              <p14:nvPr/>
            </p14:nvContentPartPr>
            <p14:xfrm>
              <a:off x="1787921" y="4478801"/>
              <a:ext cx="8874663" cy="725089"/>
            </p14:xfrm>
          </p:contentPart>
        </mc:Choice>
        <mc:Fallback xmlns="">
          <p:pic>
            <p:nvPicPr>
              <p:cNvPr id="196" name="Ink 195">
                <a:extLst>
                  <a:ext uri="{FF2B5EF4-FFF2-40B4-BE49-F238E27FC236}">
                    <a16:creationId xmlns:a16="http://schemas.microsoft.com/office/drawing/2014/main" id="{363A58AA-68E3-4157-9A34-0FB2AF5CA676}"/>
                  </a:ext>
                </a:extLst>
              </p:cNvPr>
              <p:cNvPicPr/>
              <p:nvPr/>
            </p:nvPicPr>
            <p:blipFill>
              <a:blip r:embed="rId24"/>
              <a:stretch>
                <a:fillRect/>
              </a:stretch>
            </p:blipFill>
            <p:spPr>
              <a:xfrm>
                <a:off x="1769921" y="4460800"/>
                <a:ext cx="8910303" cy="760731"/>
              </a:xfrm>
              <a:prstGeom prst="rect">
                <a:avLst/>
              </a:prstGeom>
            </p:spPr>
          </p:pic>
        </mc:Fallback>
      </mc:AlternateContent>
      <p:grpSp>
        <p:nvGrpSpPr>
          <p:cNvPr id="200" name="Group 199">
            <a:extLst>
              <a:ext uri="{FF2B5EF4-FFF2-40B4-BE49-F238E27FC236}">
                <a16:creationId xmlns:a16="http://schemas.microsoft.com/office/drawing/2014/main" id="{5075685A-873E-4571-8C32-2E72C413C2C0}"/>
              </a:ext>
            </a:extLst>
          </p:cNvPr>
          <p:cNvGrpSpPr/>
          <p:nvPr/>
        </p:nvGrpSpPr>
        <p:grpSpPr>
          <a:xfrm rot="708585">
            <a:off x="4117282" y="5091767"/>
            <a:ext cx="1079832" cy="492208"/>
            <a:chOff x="3088699" y="3790693"/>
            <a:chExt cx="810624" cy="369498"/>
          </a:xfrm>
        </p:grpSpPr>
        <mc:AlternateContent xmlns:mc="http://schemas.openxmlformats.org/markup-compatibility/2006" xmlns:p14="http://schemas.microsoft.com/office/powerpoint/2010/main">
          <mc:Choice Requires="p14">
            <p:contentPart p14:bwMode="auto" r:id="rId25">
              <p14:nvContentPartPr>
                <p14:cNvPr id="198" name="Ink 197">
                  <a:extLst>
                    <a:ext uri="{FF2B5EF4-FFF2-40B4-BE49-F238E27FC236}">
                      <a16:creationId xmlns:a16="http://schemas.microsoft.com/office/drawing/2014/main" id="{DECDC853-3D66-416A-A834-41F5E756578A}"/>
                    </a:ext>
                  </a:extLst>
                </p14:cNvPr>
                <p14:cNvContentPartPr/>
                <p14:nvPr/>
              </p14:nvContentPartPr>
              <p14:xfrm rot="13582671" flipH="1" flipV="1">
                <a:off x="3396239" y="3540017"/>
                <a:ext cx="252407" cy="753760"/>
              </p14:xfrm>
            </p:contentPart>
          </mc:Choice>
          <mc:Fallback xmlns="">
            <p:pic>
              <p:nvPicPr>
                <p:cNvPr id="198" name="Ink 197">
                  <a:extLst>
                    <a:ext uri="{FF2B5EF4-FFF2-40B4-BE49-F238E27FC236}">
                      <a16:creationId xmlns:a16="http://schemas.microsoft.com/office/drawing/2014/main" id="{DECDC853-3D66-416A-A834-41F5E756578A}"/>
                    </a:ext>
                  </a:extLst>
                </p:cNvPr>
                <p:cNvPicPr/>
                <p:nvPr/>
              </p:nvPicPr>
              <p:blipFill>
                <a:blip r:embed="rId26"/>
                <a:stretch>
                  <a:fillRect/>
                </a:stretch>
              </p:blipFill>
              <p:spPr>
                <a:xfrm rot="13582671" flipH="1" flipV="1">
                  <a:off x="3377183" y="3520948"/>
                  <a:ext cx="290160" cy="79153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9" name="Ink 198">
                  <a:extLst>
                    <a:ext uri="{FF2B5EF4-FFF2-40B4-BE49-F238E27FC236}">
                      <a16:creationId xmlns:a16="http://schemas.microsoft.com/office/drawing/2014/main" id="{100F0375-1683-4639-A281-E7E05998619B}"/>
                    </a:ext>
                  </a:extLst>
                </p14:cNvPr>
                <p14:cNvContentPartPr/>
                <p14:nvPr/>
              </p14:nvContentPartPr>
              <p14:xfrm rot="13730255" flipH="1" flipV="1">
                <a:off x="3079555" y="4062521"/>
                <a:ext cx="106814" cy="88525"/>
              </p14:xfrm>
            </p:contentPart>
          </mc:Choice>
          <mc:Fallback xmlns="">
            <p:pic>
              <p:nvPicPr>
                <p:cNvPr id="199" name="Ink 198">
                  <a:extLst>
                    <a:ext uri="{FF2B5EF4-FFF2-40B4-BE49-F238E27FC236}">
                      <a16:creationId xmlns:a16="http://schemas.microsoft.com/office/drawing/2014/main" id="{100F0375-1683-4639-A281-E7E05998619B}"/>
                    </a:ext>
                  </a:extLst>
                </p:cNvPr>
                <p:cNvPicPr/>
                <p:nvPr/>
              </p:nvPicPr>
              <p:blipFill>
                <a:blip r:embed="rId16"/>
                <a:stretch>
                  <a:fillRect/>
                </a:stretch>
              </p:blipFill>
              <p:spPr>
                <a:xfrm rot="13730255" flipH="1" flipV="1">
                  <a:off x="3060494" y="4043449"/>
                  <a:ext cx="144577" cy="126310"/>
                </a:xfrm>
                <a:prstGeom prst="rect">
                  <a:avLst/>
                </a:prstGeom>
              </p:spPr>
            </p:pic>
          </mc:Fallback>
        </mc:AlternateContent>
      </p:grpSp>
      <p:grpSp>
        <p:nvGrpSpPr>
          <p:cNvPr id="201" name="Group 200">
            <a:extLst>
              <a:ext uri="{FF2B5EF4-FFF2-40B4-BE49-F238E27FC236}">
                <a16:creationId xmlns:a16="http://schemas.microsoft.com/office/drawing/2014/main" id="{F44E2214-7DB2-4717-9537-6AA936222CBE}"/>
              </a:ext>
            </a:extLst>
          </p:cNvPr>
          <p:cNvGrpSpPr/>
          <p:nvPr/>
        </p:nvGrpSpPr>
        <p:grpSpPr>
          <a:xfrm rot="1659760">
            <a:off x="4788443" y="5121816"/>
            <a:ext cx="343567" cy="640637"/>
            <a:chOff x="4743036" y="1699798"/>
            <a:chExt cx="257914" cy="480923"/>
          </a:xfrm>
        </p:grpSpPr>
        <mc:AlternateContent xmlns:mc="http://schemas.openxmlformats.org/markup-compatibility/2006" xmlns:p14="http://schemas.microsoft.com/office/powerpoint/2010/main">
          <mc:Choice Requires="p14">
            <p:contentPart p14:bwMode="auto" r:id="rId28">
              <p14:nvContentPartPr>
                <p14:cNvPr id="202" name="Ink 201">
                  <a:extLst>
                    <a:ext uri="{FF2B5EF4-FFF2-40B4-BE49-F238E27FC236}">
                      <a16:creationId xmlns:a16="http://schemas.microsoft.com/office/drawing/2014/main" id="{C0DB9848-113A-4A27-AC43-FB98884FFB1A}"/>
                    </a:ext>
                  </a:extLst>
                </p14:cNvPr>
                <p14:cNvContentPartPr/>
                <p14:nvPr/>
              </p14:nvContentPartPr>
              <p14:xfrm rot="10130036" flipH="1" flipV="1">
                <a:off x="4748543" y="1699798"/>
                <a:ext cx="252407" cy="394178"/>
              </p14:xfrm>
            </p:contentPart>
          </mc:Choice>
          <mc:Fallback xmlns="">
            <p:pic>
              <p:nvPicPr>
                <p:cNvPr id="202" name="Ink 201">
                  <a:extLst>
                    <a:ext uri="{FF2B5EF4-FFF2-40B4-BE49-F238E27FC236}">
                      <a16:creationId xmlns:a16="http://schemas.microsoft.com/office/drawing/2014/main" id="{C0DB9848-113A-4A27-AC43-FB98884FFB1A}"/>
                    </a:ext>
                  </a:extLst>
                </p:cNvPr>
                <p:cNvPicPr/>
                <p:nvPr/>
              </p:nvPicPr>
              <p:blipFill>
                <a:blip r:embed="rId14"/>
                <a:stretch>
                  <a:fillRect/>
                </a:stretch>
              </p:blipFill>
              <p:spPr>
                <a:xfrm rot="10130036" flipH="1" flipV="1">
                  <a:off x="4729487" y="1680736"/>
                  <a:ext cx="290160" cy="431941"/>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3" name="Ink 202">
                  <a:extLst>
                    <a:ext uri="{FF2B5EF4-FFF2-40B4-BE49-F238E27FC236}">
                      <a16:creationId xmlns:a16="http://schemas.microsoft.com/office/drawing/2014/main" id="{09C1CF5E-1470-4700-9476-42843A3C7DED}"/>
                    </a:ext>
                  </a:extLst>
                </p14:cNvPr>
                <p14:cNvContentPartPr/>
                <p14:nvPr/>
              </p14:nvContentPartPr>
              <p14:xfrm rot="9961535" flipH="1" flipV="1">
                <a:off x="4743036" y="2092196"/>
                <a:ext cx="106814" cy="88525"/>
              </p14:xfrm>
            </p:contentPart>
          </mc:Choice>
          <mc:Fallback xmlns="">
            <p:pic>
              <p:nvPicPr>
                <p:cNvPr id="203" name="Ink 202">
                  <a:extLst>
                    <a:ext uri="{FF2B5EF4-FFF2-40B4-BE49-F238E27FC236}">
                      <a16:creationId xmlns:a16="http://schemas.microsoft.com/office/drawing/2014/main" id="{09C1CF5E-1470-4700-9476-42843A3C7DED}"/>
                    </a:ext>
                  </a:extLst>
                </p:cNvPr>
                <p:cNvPicPr/>
                <p:nvPr/>
              </p:nvPicPr>
              <p:blipFill>
                <a:blip r:embed="rId16"/>
                <a:stretch>
                  <a:fillRect/>
                </a:stretch>
              </p:blipFill>
              <p:spPr>
                <a:xfrm rot="9961535" flipH="1" flipV="1">
                  <a:off x="4723975" y="2073124"/>
                  <a:ext cx="144577" cy="126310"/>
                </a:xfrm>
                <a:prstGeom prst="rect">
                  <a:avLst/>
                </a:prstGeom>
              </p:spPr>
            </p:pic>
          </mc:Fallback>
        </mc:AlternateContent>
      </p:grpSp>
      <p:grpSp>
        <p:nvGrpSpPr>
          <p:cNvPr id="204" name="Group 203">
            <a:extLst>
              <a:ext uri="{FF2B5EF4-FFF2-40B4-BE49-F238E27FC236}">
                <a16:creationId xmlns:a16="http://schemas.microsoft.com/office/drawing/2014/main" id="{2F1C3C23-6896-4B33-B6A8-2657A495E472}"/>
              </a:ext>
            </a:extLst>
          </p:cNvPr>
          <p:cNvGrpSpPr/>
          <p:nvPr/>
        </p:nvGrpSpPr>
        <p:grpSpPr>
          <a:xfrm rot="21170185" flipH="1">
            <a:off x="7703558" y="5121318"/>
            <a:ext cx="1079832" cy="492208"/>
            <a:chOff x="3088699" y="3790693"/>
            <a:chExt cx="810624" cy="369498"/>
          </a:xfrm>
        </p:grpSpPr>
        <mc:AlternateContent xmlns:mc="http://schemas.openxmlformats.org/markup-compatibility/2006" xmlns:p14="http://schemas.microsoft.com/office/powerpoint/2010/main">
          <mc:Choice Requires="p14">
            <p:contentPart p14:bwMode="auto" r:id="rId30">
              <p14:nvContentPartPr>
                <p14:cNvPr id="205" name="Ink 204">
                  <a:extLst>
                    <a:ext uri="{FF2B5EF4-FFF2-40B4-BE49-F238E27FC236}">
                      <a16:creationId xmlns:a16="http://schemas.microsoft.com/office/drawing/2014/main" id="{892DA5C2-2D73-4E07-8522-FF04C3D3A942}"/>
                    </a:ext>
                  </a:extLst>
                </p14:cNvPr>
                <p14:cNvContentPartPr/>
                <p14:nvPr/>
              </p14:nvContentPartPr>
              <p14:xfrm rot="13582671" flipH="1" flipV="1">
                <a:off x="3396239" y="3540017"/>
                <a:ext cx="252407" cy="753760"/>
              </p14:xfrm>
            </p:contentPart>
          </mc:Choice>
          <mc:Fallback xmlns="">
            <p:pic>
              <p:nvPicPr>
                <p:cNvPr id="205" name="Ink 204">
                  <a:extLst>
                    <a:ext uri="{FF2B5EF4-FFF2-40B4-BE49-F238E27FC236}">
                      <a16:creationId xmlns:a16="http://schemas.microsoft.com/office/drawing/2014/main" id="{892DA5C2-2D73-4E07-8522-FF04C3D3A942}"/>
                    </a:ext>
                  </a:extLst>
                </p:cNvPr>
                <p:cNvPicPr/>
                <p:nvPr/>
              </p:nvPicPr>
              <p:blipFill>
                <a:blip r:embed="rId26"/>
                <a:stretch>
                  <a:fillRect/>
                </a:stretch>
              </p:blipFill>
              <p:spPr>
                <a:xfrm rot="13582671" flipH="1" flipV="1">
                  <a:off x="3377183" y="3520948"/>
                  <a:ext cx="290160" cy="79153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6" name="Ink 205">
                  <a:extLst>
                    <a:ext uri="{FF2B5EF4-FFF2-40B4-BE49-F238E27FC236}">
                      <a16:creationId xmlns:a16="http://schemas.microsoft.com/office/drawing/2014/main" id="{BE391831-7D26-4C5E-A25F-92B97CBA6F83}"/>
                    </a:ext>
                  </a:extLst>
                </p14:cNvPr>
                <p14:cNvContentPartPr/>
                <p14:nvPr/>
              </p14:nvContentPartPr>
              <p14:xfrm rot="13730255" flipH="1" flipV="1">
                <a:off x="3079555" y="4062521"/>
                <a:ext cx="106814" cy="88525"/>
              </p14:xfrm>
            </p:contentPart>
          </mc:Choice>
          <mc:Fallback xmlns="">
            <p:pic>
              <p:nvPicPr>
                <p:cNvPr id="206" name="Ink 205">
                  <a:extLst>
                    <a:ext uri="{FF2B5EF4-FFF2-40B4-BE49-F238E27FC236}">
                      <a16:creationId xmlns:a16="http://schemas.microsoft.com/office/drawing/2014/main" id="{BE391831-7D26-4C5E-A25F-92B97CBA6F83}"/>
                    </a:ext>
                  </a:extLst>
                </p:cNvPr>
                <p:cNvPicPr/>
                <p:nvPr/>
              </p:nvPicPr>
              <p:blipFill>
                <a:blip r:embed="rId16"/>
                <a:stretch>
                  <a:fillRect/>
                </a:stretch>
              </p:blipFill>
              <p:spPr>
                <a:xfrm rot="13730255" flipH="1" flipV="1">
                  <a:off x="3060494" y="4043449"/>
                  <a:ext cx="144577" cy="126310"/>
                </a:xfrm>
                <a:prstGeom prst="rect">
                  <a:avLst/>
                </a:prstGeom>
              </p:spPr>
            </p:pic>
          </mc:Fallback>
        </mc:AlternateContent>
      </p:grpSp>
      <p:grpSp>
        <p:nvGrpSpPr>
          <p:cNvPr id="207" name="Group 206">
            <a:extLst>
              <a:ext uri="{FF2B5EF4-FFF2-40B4-BE49-F238E27FC236}">
                <a16:creationId xmlns:a16="http://schemas.microsoft.com/office/drawing/2014/main" id="{15312881-20C2-4EB1-AB4D-B9B38586B90E}"/>
              </a:ext>
            </a:extLst>
          </p:cNvPr>
          <p:cNvGrpSpPr/>
          <p:nvPr/>
        </p:nvGrpSpPr>
        <p:grpSpPr>
          <a:xfrm rot="19968567" flipH="1">
            <a:off x="7780004" y="5098464"/>
            <a:ext cx="343567" cy="640637"/>
            <a:chOff x="4743036" y="1699798"/>
            <a:chExt cx="257914" cy="480923"/>
          </a:xfrm>
        </p:grpSpPr>
        <mc:AlternateContent xmlns:mc="http://schemas.openxmlformats.org/markup-compatibility/2006" xmlns:p14="http://schemas.microsoft.com/office/powerpoint/2010/main">
          <mc:Choice Requires="p14">
            <p:contentPart p14:bwMode="auto" r:id="rId32">
              <p14:nvContentPartPr>
                <p14:cNvPr id="208" name="Ink 207">
                  <a:extLst>
                    <a:ext uri="{FF2B5EF4-FFF2-40B4-BE49-F238E27FC236}">
                      <a16:creationId xmlns:a16="http://schemas.microsoft.com/office/drawing/2014/main" id="{E08414FE-95F7-4D3C-8375-17E75DBCB7AE}"/>
                    </a:ext>
                  </a:extLst>
                </p14:cNvPr>
                <p14:cNvContentPartPr/>
                <p14:nvPr/>
              </p14:nvContentPartPr>
              <p14:xfrm rot="10130036" flipH="1" flipV="1">
                <a:off x="4748543" y="1699798"/>
                <a:ext cx="252407" cy="394178"/>
              </p14:xfrm>
            </p:contentPart>
          </mc:Choice>
          <mc:Fallback xmlns="">
            <p:pic>
              <p:nvPicPr>
                <p:cNvPr id="208" name="Ink 207">
                  <a:extLst>
                    <a:ext uri="{FF2B5EF4-FFF2-40B4-BE49-F238E27FC236}">
                      <a16:creationId xmlns:a16="http://schemas.microsoft.com/office/drawing/2014/main" id="{E08414FE-95F7-4D3C-8375-17E75DBCB7AE}"/>
                    </a:ext>
                  </a:extLst>
                </p:cNvPr>
                <p:cNvPicPr/>
                <p:nvPr/>
              </p:nvPicPr>
              <p:blipFill>
                <a:blip r:embed="rId14"/>
                <a:stretch>
                  <a:fillRect/>
                </a:stretch>
              </p:blipFill>
              <p:spPr>
                <a:xfrm rot="10130036" flipH="1" flipV="1">
                  <a:off x="4729487" y="1680736"/>
                  <a:ext cx="290160" cy="43194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9" name="Ink 208">
                  <a:extLst>
                    <a:ext uri="{FF2B5EF4-FFF2-40B4-BE49-F238E27FC236}">
                      <a16:creationId xmlns:a16="http://schemas.microsoft.com/office/drawing/2014/main" id="{4FB5D721-2F33-45CC-91FA-C8C7B06CFC66}"/>
                    </a:ext>
                  </a:extLst>
                </p14:cNvPr>
                <p14:cNvContentPartPr/>
                <p14:nvPr/>
              </p14:nvContentPartPr>
              <p14:xfrm rot="9961535" flipH="1" flipV="1">
                <a:off x="4743036" y="2092196"/>
                <a:ext cx="106814" cy="88525"/>
              </p14:xfrm>
            </p:contentPart>
          </mc:Choice>
          <mc:Fallback xmlns="">
            <p:pic>
              <p:nvPicPr>
                <p:cNvPr id="209" name="Ink 208">
                  <a:extLst>
                    <a:ext uri="{FF2B5EF4-FFF2-40B4-BE49-F238E27FC236}">
                      <a16:creationId xmlns:a16="http://schemas.microsoft.com/office/drawing/2014/main" id="{4FB5D721-2F33-45CC-91FA-C8C7B06CFC66}"/>
                    </a:ext>
                  </a:extLst>
                </p:cNvPr>
                <p:cNvPicPr/>
                <p:nvPr/>
              </p:nvPicPr>
              <p:blipFill>
                <a:blip r:embed="rId16"/>
                <a:stretch>
                  <a:fillRect/>
                </a:stretch>
              </p:blipFill>
              <p:spPr>
                <a:xfrm rot="9961535" flipH="1" flipV="1">
                  <a:off x="4723975" y="2073124"/>
                  <a:ext cx="144577" cy="126310"/>
                </a:xfrm>
                <a:prstGeom prst="rect">
                  <a:avLst/>
                </a:prstGeom>
              </p:spPr>
            </p:pic>
          </mc:Fallback>
        </mc:AlternateContent>
      </p:grpSp>
      <p:sp>
        <p:nvSpPr>
          <p:cNvPr id="210" name="Rectangle 209">
            <a:extLst>
              <a:ext uri="{FF2B5EF4-FFF2-40B4-BE49-F238E27FC236}">
                <a16:creationId xmlns:a16="http://schemas.microsoft.com/office/drawing/2014/main" id="{9D9E80FD-E32F-4058-9E61-3EE6BB20A7B2}"/>
              </a:ext>
            </a:extLst>
          </p:cNvPr>
          <p:cNvSpPr/>
          <p:nvPr/>
        </p:nvSpPr>
        <p:spPr>
          <a:xfrm>
            <a:off x="721875" y="6182765"/>
            <a:ext cx="587020" cy="338426"/>
          </a:xfrm>
          <a:prstGeom prst="rect">
            <a:avLst/>
          </a:prstGeom>
        </p:spPr>
        <p:txBody>
          <a:bodyPr wrap="none">
            <a:spAutoFit/>
          </a:bodyPr>
          <a:lstStyle/>
          <a:p>
            <a:r>
              <a:rPr lang="en-US" sz="1599">
                <a:solidFill>
                  <a:srgbClr val="592873"/>
                </a:solidFill>
                <a:latin typeface="Rockwell" panose="02060603020205020403" pitchFamily="18" charset="0"/>
              </a:rPr>
              <a:t>Plan</a:t>
            </a:r>
          </a:p>
        </p:txBody>
      </p:sp>
      <p:grpSp>
        <p:nvGrpSpPr>
          <p:cNvPr id="211" name="Group 210">
            <a:extLst>
              <a:ext uri="{FF2B5EF4-FFF2-40B4-BE49-F238E27FC236}">
                <a16:creationId xmlns:a16="http://schemas.microsoft.com/office/drawing/2014/main" id="{06E29AED-A117-49E4-A2A2-B3D90AF1CBBF}"/>
              </a:ext>
            </a:extLst>
          </p:cNvPr>
          <p:cNvGrpSpPr/>
          <p:nvPr/>
        </p:nvGrpSpPr>
        <p:grpSpPr>
          <a:xfrm rot="14276132" flipH="1">
            <a:off x="864348" y="5732140"/>
            <a:ext cx="343567" cy="640637"/>
            <a:chOff x="4743036" y="1699798"/>
            <a:chExt cx="257914" cy="480923"/>
          </a:xfrm>
        </p:grpSpPr>
        <mc:AlternateContent xmlns:mc="http://schemas.openxmlformats.org/markup-compatibility/2006" xmlns:p14="http://schemas.microsoft.com/office/powerpoint/2010/main">
          <mc:Choice Requires="p14">
            <p:contentPart p14:bwMode="auto" r:id="rId34">
              <p14:nvContentPartPr>
                <p14:cNvPr id="212" name="Ink 211">
                  <a:extLst>
                    <a:ext uri="{FF2B5EF4-FFF2-40B4-BE49-F238E27FC236}">
                      <a16:creationId xmlns:a16="http://schemas.microsoft.com/office/drawing/2014/main" id="{FCACE7C6-5D28-4B43-A579-D8B4CA0E3C74}"/>
                    </a:ext>
                  </a:extLst>
                </p14:cNvPr>
                <p14:cNvContentPartPr/>
                <p14:nvPr/>
              </p14:nvContentPartPr>
              <p14:xfrm rot="10130036" flipH="1" flipV="1">
                <a:off x="4748543" y="1699798"/>
                <a:ext cx="252407" cy="394178"/>
              </p14:xfrm>
            </p:contentPart>
          </mc:Choice>
          <mc:Fallback xmlns="">
            <p:pic>
              <p:nvPicPr>
                <p:cNvPr id="212" name="Ink 211">
                  <a:extLst>
                    <a:ext uri="{FF2B5EF4-FFF2-40B4-BE49-F238E27FC236}">
                      <a16:creationId xmlns:a16="http://schemas.microsoft.com/office/drawing/2014/main" id="{FCACE7C6-5D28-4B43-A579-D8B4CA0E3C74}"/>
                    </a:ext>
                  </a:extLst>
                </p:cNvPr>
                <p:cNvPicPr/>
                <p:nvPr/>
              </p:nvPicPr>
              <p:blipFill>
                <a:blip r:embed="rId14"/>
                <a:stretch>
                  <a:fillRect/>
                </a:stretch>
              </p:blipFill>
              <p:spPr>
                <a:xfrm rot="10130036" flipH="1" flipV="1">
                  <a:off x="4729487" y="1680736"/>
                  <a:ext cx="290160" cy="431941"/>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3" name="Ink 212">
                  <a:extLst>
                    <a:ext uri="{FF2B5EF4-FFF2-40B4-BE49-F238E27FC236}">
                      <a16:creationId xmlns:a16="http://schemas.microsoft.com/office/drawing/2014/main" id="{A71D1B35-7AD8-4572-91C1-146C7CC65CA4}"/>
                    </a:ext>
                  </a:extLst>
                </p14:cNvPr>
                <p14:cNvContentPartPr/>
                <p14:nvPr/>
              </p14:nvContentPartPr>
              <p14:xfrm rot="9961535" flipH="1" flipV="1">
                <a:off x="4743036" y="2092196"/>
                <a:ext cx="106814" cy="88525"/>
              </p14:xfrm>
            </p:contentPart>
          </mc:Choice>
          <mc:Fallback xmlns="">
            <p:pic>
              <p:nvPicPr>
                <p:cNvPr id="213" name="Ink 212">
                  <a:extLst>
                    <a:ext uri="{FF2B5EF4-FFF2-40B4-BE49-F238E27FC236}">
                      <a16:creationId xmlns:a16="http://schemas.microsoft.com/office/drawing/2014/main" id="{A71D1B35-7AD8-4572-91C1-146C7CC65CA4}"/>
                    </a:ext>
                  </a:extLst>
                </p:cNvPr>
                <p:cNvPicPr/>
                <p:nvPr/>
              </p:nvPicPr>
              <p:blipFill>
                <a:blip r:embed="rId16"/>
                <a:stretch>
                  <a:fillRect/>
                </a:stretch>
              </p:blipFill>
              <p:spPr>
                <a:xfrm rot="9961535" flipH="1" flipV="1">
                  <a:off x="4723975" y="2073124"/>
                  <a:ext cx="144577" cy="126310"/>
                </a:xfrm>
                <a:prstGeom prst="rect">
                  <a:avLst/>
                </a:prstGeom>
              </p:spPr>
            </p:pic>
          </mc:Fallback>
        </mc:AlternateContent>
      </p:grpSp>
      <p:sp>
        <p:nvSpPr>
          <p:cNvPr id="214" name="Rectangle 213">
            <a:extLst>
              <a:ext uri="{FF2B5EF4-FFF2-40B4-BE49-F238E27FC236}">
                <a16:creationId xmlns:a16="http://schemas.microsoft.com/office/drawing/2014/main" id="{CF4C0E6F-7768-499C-B849-1CD8A06826A6}"/>
              </a:ext>
            </a:extLst>
          </p:cNvPr>
          <p:cNvSpPr/>
          <p:nvPr/>
        </p:nvSpPr>
        <p:spPr>
          <a:xfrm>
            <a:off x="1552848" y="5041227"/>
            <a:ext cx="872739" cy="338426"/>
          </a:xfrm>
          <a:prstGeom prst="rect">
            <a:avLst/>
          </a:prstGeom>
        </p:spPr>
        <p:txBody>
          <a:bodyPr wrap="none">
            <a:spAutoFit/>
          </a:bodyPr>
          <a:lstStyle/>
          <a:p>
            <a:r>
              <a:rPr lang="en-US" sz="1599" dirty="0">
                <a:solidFill>
                  <a:srgbClr val="592873"/>
                </a:solidFill>
                <a:latin typeface="Rockwell" panose="02060603020205020403" pitchFamily="18" charset="0"/>
              </a:rPr>
              <a:t>Deliver</a:t>
            </a:r>
          </a:p>
        </p:txBody>
      </p:sp>
      <p:grpSp>
        <p:nvGrpSpPr>
          <p:cNvPr id="215" name="Group 214">
            <a:extLst>
              <a:ext uri="{FF2B5EF4-FFF2-40B4-BE49-F238E27FC236}">
                <a16:creationId xmlns:a16="http://schemas.microsoft.com/office/drawing/2014/main" id="{6D2156B7-2AF6-4A56-946B-6B3FFD357DA9}"/>
              </a:ext>
            </a:extLst>
          </p:cNvPr>
          <p:cNvGrpSpPr/>
          <p:nvPr/>
        </p:nvGrpSpPr>
        <p:grpSpPr>
          <a:xfrm rot="707570" flipH="1">
            <a:off x="2351250" y="5305571"/>
            <a:ext cx="343567" cy="640637"/>
            <a:chOff x="4743036" y="1699798"/>
            <a:chExt cx="257914" cy="480923"/>
          </a:xfrm>
        </p:grpSpPr>
        <mc:AlternateContent xmlns:mc="http://schemas.openxmlformats.org/markup-compatibility/2006" xmlns:p14="http://schemas.microsoft.com/office/powerpoint/2010/main">
          <mc:Choice Requires="p14">
            <p:contentPart p14:bwMode="auto" r:id="rId36">
              <p14:nvContentPartPr>
                <p14:cNvPr id="216" name="Ink 215">
                  <a:extLst>
                    <a:ext uri="{FF2B5EF4-FFF2-40B4-BE49-F238E27FC236}">
                      <a16:creationId xmlns:a16="http://schemas.microsoft.com/office/drawing/2014/main" id="{E0D86129-107C-4BBB-8085-428FA6706EFD}"/>
                    </a:ext>
                  </a:extLst>
                </p14:cNvPr>
                <p14:cNvContentPartPr/>
                <p14:nvPr/>
              </p14:nvContentPartPr>
              <p14:xfrm rot="10130036" flipH="1" flipV="1">
                <a:off x="4748543" y="1699798"/>
                <a:ext cx="252407" cy="394178"/>
              </p14:xfrm>
            </p:contentPart>
          </mc:Choice>
          <mc:Fallback xmlns="">
            <p:pic>
              <p:nvPicPr>
                <p:cNvPr id="216" name="Ink 215">
                  <a:extLst>
                    <a:ext uri="{FF2B5EF4-FFF2-40B4-BE49-F238E27FC236}">
                      <a16:creationId xmlns:a16="http://schemas.microsoft.com/office/drawing/2014/main" id="{E0D86129-107C-4BBB-8085-428FA6706EFD}"/>
                    </a:ext>
                  </a:extLst>
                </p:cNvPr>
                <p:cNvPicPr/>
                <p:nvPr/>
              </p:nvPicPr>
              <p:blipFill>
                <a:blip r:embed="rId14"/>
                <a:stretch>
                  <a:fillRect/>
                </a:stretch>
              </p:blipFill>
              <p:spPr>
                <a:xfrm rot="10130036" flipH="1" flipV="1">
                  <a:off x="4729487" y="1680736"/>
                  <a:ext cx="290160" cy="431941"/>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7" name="Ink 216">
                  <a:extLst>
                    <a:ext uri="{FF2B5EF4-FFF2-40B4-BE49-F238E27FC236}">
                      <a16:creationId xmlns:a16="http://schemas.microsoft.com/office/drawing/2014/main" id="{08087F8B-2DCC-45EB-8938-2EC783F8FAA2}"/>
                    </a:ext>
                  </a:extLst>
                </p14:cNvPr>
                <p14:cNvContentPartPr/>
                <p14:nvPr/>
              </p14:nvContentPartPr>
              <p14:xfrm rot="9961535" flipH="1" flipV="1">
                <a:off x="4743036" y="2092196"/>
                <a:ext cx="106814" cy="88525"/>
              </p14:xfrm>
            </p:contentPart>
          </mc:Choice>
          <mc:Fallback xmlns="">
            <p:pic>
              <p:nvPicPr>
                <p:cNvPr id="217" name="Ink 216">
                  <a:extLst>
                    <a:ext uri="{FF2B5EF4-FFF2-40B4-BE49-F238E27FC236}">
                      <a16:creationId xmlns:a16="http://schemas.microsoft.com/office/drawing/2014/main" id="{08087F8B-2DCC-45EB-8938-2EC783F8FAA2}"/>
                    </a:ext>
                  </a:extLst>
                </p:cNvPr>
                <p:cNvPicPr/>
                <p:nvPr/>
              </p:nvPicPr>
              <p:blipFill>
                <a:blip r:embed="rId16"/>
                <a:stretch>
                  <a:fillRect/>
                </a:stretch>
              </p:blipFill>
              <p:spPr>
                <a:xfrm rot="9961535" flipH="1" flipV="1">
                  <a:off x="4723975" y="2073124"/>
                  <a:ext cx="144577" cy="126310"/>
                </a:xfrm>
                <a:prstGeom prst="rect">
                  <a:avLst/>
                </a:prstGeom>
              </p:spPr>
            </p:pic>
          </mc:Fallback>
        </mc:AlternateContent>
      </p:grpSp>
      <p:sp>
        <p:nvSpPr>
          <p:cNvPr id="218" name="Rounded Rectangle 27">
            <a:extLst>
              <a:ext uri="{FF2B5EF4-FFF2-40B4-BE49-F238E27FC236}">
                <a16:creationId xmlns:a16="http://schemas.microsoft.com/office/drawing/2014/main" id="{CB853EC5-F735-4DC7-BB56-F7682C39B69F}"/>
              </a:ext>
            </a:extLst>
          </p:cNvPr>
          <p:cNvSpPr/>
          <p:nvPr/>
        </p:nvSpPr>
        <p:spPr>
          <a:xfrm>
            <a:off x="7219179" y="3113053"/>
            <a:ext cx="1762272" cy="19332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98"/>
          </a:p>
        </p:txBody>
      </p:sp>
      <p:sp>
        <p:nvSpPr>
          <p:cNvPr id="219" name="Rounded Rectangle 26">
            <a:extLst>
              <a:ext uri="{FF2B5EF4-FFF2-40B4-BE49-F238E27FC236}">
                <a16:creationId xmlns:a16="http://schemas.microsoft.com/office/drawing/2014/main" id="{D5B3D14D-EF2E-4DED-A3D7-BA5BEAE726BF}"/>
              </a:ext>
            </a:extLst>
          </p:cNvPr>
          <p:cNvSpPr/>
          <p:nvPr/>
        </p:nvSpPr>
        <p:spPr>
          <a:xfrm>
            <a:off x="5386954" y="2962764"/>
            <a:ext cx="1762272" cy="1933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98"/>
          </a:p>
        </p:txBody>
      </p:sp>
      <p:sp>
        <p:nvSpPr>
          <p:cNvPr id="220" name="Rounded Rectangle 25">
            <a:extLst>
              <a:ext uri="{FF2B5EF4-FFF2-40B4-BE49-F238E27FC236}">
                <a16:creationId xmlns:a16="http://schemas.microsoft.com/office/drawing/2014/main" id="{A20AECAA-F3AB-4358-BB40-263B262EB0C8}"/>
              </a:ext>
            </a:extLst>
          </p:cNvPr>
          <p:cNvSpPr/>
          <p:nvPr/>
        </p:nvSpPr>
        <p:spPr>
          <a:xfrm>
            <a:off x="3554729" y="2812475"/>
            <a:ext cx="1762272" cy="1933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798"/>
          </a:p>
        </p:txBody>
      </p:sp>
      <p:sp>
        <p:nvSpPr>
          <p:cNvPr id="221" name="Rounded Rectangle 24">
            <a:extLst>
              <a:ext uri="{FF2B5EF4-FFF2-40B4-BE49-F238E27FC236}">
                <a16:creationId xmlns:a16="http://schemas.microsoft.com/office/drawing/2014/main" id="{56471AF9-9E82-4686-AED6-F5699108B108}"/>
              </a:ext>
            </a:extLst>
          </p:cNvPr>
          <p:cNvSpPr/>
          <p:nvPr/>
        </p:nvSpPr>
        <p:spPr>
          <a:xfrm>
            <a:off x="1722504" y="2676687"/>
            <a:ext cx="1762272" cy="193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mc:AlternateContent xmlns:mc="http://schemas.openxmlformats.org/markup-compatibility/2006" xmlns:p14="http://schemas.microsoft.com/office/powerpoint/2010/main">
        <mc:Choice Requires="p14">
          <p:contentPart p14:bwMode="auto" r:id="rId38">
            <p14:nvContentPartPr>
              <p14:cNvPr id="227" name="Ink 226">
                <a:extLst>
                  <a:ext uri="{FF2B5EF4-FFF2-40B4-BE49-F238E27FC236}">
                    <a16:creationId xmlns:a16="http://schemas.microsoft.com/office/drawing/2014/main" id="{AB9250F6-10BC-4C75-A565-134BBA42BB6D}"/>
                  </a:ext>
                </a:extLst>
              </p14:cNvPr>
              <p14:cNvContentPartPr/>
              <p14:nvPr/>
            </p14:nvContentPartPr>
            <p14:xfrm>
              <a:off x="1803700" y="1667439"/>
              <a:ext cx="8780670" cy="1064121"/>
            </p14:xfrm>
          </p:contentPart>
        </mc:Choice>
        <mc:Fallback xmlns="">
          <p:pic>
            <p:nvPicPr>
              <p:cNvPr id="227" name="Ink 226">
                <a:extLst>
                  <a:ext uri="{FF2B5EF4-FFF2-40B4-BE49-F238E27FC236}">
                    <a16:creationId xmlns:a16="http://schemas.microsoft.com/office/drawing/2014/main" id="{AB9250F6-10BC-4C75-A565-134BBA42BB6D}"/>
                  </a:ext>
                </a:extLst>
              </p:cNvPr>
              <p:cNvPicPr/>
              <p:nvPr/>
            </p:nvPicPr>
            <p:blipFill>
              <a:blip r:embed="rId39"/>
              <a:stretch>
                <a:fillRect/>
              </a:stretch>
            </p:blipFill>
            <p:spPr>
              <a:xfrm>
                <a:off x="1785699" y="1649440"/>
                <a:ext cx="8816311" cy="1099760"/>
              </a:xfrm>
              <a:prstGeom prst="rect">
                <a:avLst/>
              </a:prstGeom>
            </p:spPr>
          </p:pic>
        </mc:Fallback>
      </mc:AlternateContent>
      <p:grpSp>
        <p:nvGrpSpPr>
          <p:cNvPr id="124" name="Group 123">
            <a:extLst>
              <a:ext uri="{FF2B5EF4-FFF2-40B4-BE49-F238E27FC236}">
                <a16:creationId xmlns:a16="http://schemas.microsoft.com/office/drawing/2014/main" id="{30D7529F-8D7F-4C0E-ABFE-FEED7AE8390A}"/>
              </a:ext>
            </a:extLst>
          </p:cNvPr>
          <p:cNvGrpSpPr/>
          <p:nvPr/>
        </p:nvGrpSpPr>
        <p:grpSpPr>
          <a:xfrm>
            <a:off x="2274052" y="4436513"/>
            <a:ext cx="417933" cy="423665"/>
            <a:chOff x="7778272" y="3442503"/>
            <a:chExt cx="313740" cy="318043"/>
          </a:xfrm>
        </p:grpSpPr>
        <mc:AlternateContent xmlns:mc="http://schemas.openxmlformats.org/markup-compatibility/2006" xmlns:p14="http://schemas.microsoft.com/office/powerpoint/2010/main">
          <mc:Choice Requires="p14">
            <p:contentPart p14:bwMode="auto" r:id="rId40">
              <p14:nvContentPartPr>
                <p14:cNvPr id="125" name="Ink 124">
                  <a:extLst>
                    <a:ext uri="{FF2B5EF4-FFF2-40B4-BE49-F238E27FC236}">
                      <a16:creationId xmlns:a16="http://schemas.microsoft.com/office/drawing/2014/main" id="{6B864BAC-7383-4E2F-8BA9-6DB3F1707CE9}"/>
                    </a:ext>
                  </a:extLst>
                </p14:cNvPr>
                <p14:cNvContentPartPr/>
                <p14:nvPr/>
              </p14:nvContentPartPr>
              <p14:xfrm>
                <a:off x="7778272" y="3601525"/>
                <a:ext cx="91440" cy="91440"/>
              </p14:xfrm>
            </p:contentPart>
          </mc:Choice>
          <mc:Fallback xmlns="">
            <p:pic>
              <p:nvPicPr>
                <p:cNvPr id="125" name="Ink 124">
                  <a:extLst>
                    <a:ext uri="{FF2B5EF4-FFF2-40B4-BE49-F238E27FC236}">
                      <a16:creationId xmlns:a16="http://schemas.microsoft.com/office/drawing/2014/main" id="{6B864BAC-7383-4E2F-8BA9-6DB3F1707CE9}"/>
                    </a:ext>
                  </a:extLst>
                </p:cNvPr>
                <p:cNvPicPr/>
                <p:nvPr/>
              </p:nvPicPr>
              <p:blipFill>
                <a:blip r:embed="rId5"/>
                <a:stretch>
                  <a:fillRect/>
                </a:stretch>
              </p:blipFill>
              <p:spPr>
                <a:xfrm>
                  <a:off x="7760343" y="3583525"/>
                  <a:ext cx="126940" cy="127080"/>
                </a:xfrm>
                <a:prstGeom prst="rect">
                  <a:avLst/>
                </a:prstGeom>
              </p:spPr>
            </p:pic>
          </mc:Fallback>
        </mc:AlternateContent>
        <p:sp>
          <p:nvSpPr>
            <p:cNvPr id="168" name="TextBox 167">
              <a:extLst>
                <a:ext uri="{FF2B5EF4-FFF2-40B4-BE49-F238E27FC236}">
                  <a16:creationId xmlns:a16="http://schemas.microsoft.com/office/drawing/2014/main" id="{4CDC7CBE-9590-4306-9B68-D555074E5701}"/>
                </a:ext>
              </a:extLst>
            </p:cNvPr>
            <p:cNvSpPr txBox="1"/>
            <p:nvPr/>
          </p:nvSpPr>
          <p:spPr>
            <a:xfrm>
              <a:off x="7884726" y="3442503"/>
              <a:ext cx="207286" cy="318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defTabSz="1099649" hangingPunct="0"/>
              <a:r>
                <a:rPr lang="en-US" sz="1865" dirty="0">
                  <a:latin typeface="Rockwell" panose="02060603020205020403" pitchFamily="18" charset="0"/>
                </a:rPr>
                <a:t>B</a:t>
              </a:r>
              <a:endParaRPr lang="en-US" sz="1865" dirty="0">
                <a:latin typeface="Rockwell" panose="02060603020205020403" pitchFamily="18" charset="0"/>
                <a:sym typeface="Helvetica Neue"/>
              </a:endParaRPr>
            </a:p>
          </p:txBody>
        </p:sp>
      </p:grpSp>
      <p:grpSp>
        <p:nvGrpSpPr>
          <p:cNvPr id="169" name="Group 168">
            <a:extLst>
              <a:ext uri="{FF2B5EF4-FFF2-40B4-BE49-F238E27FC236}">
                <a16:creationId xmlns:a16="http://schemas.microsoft.com/office/drawing/2014/main" id="{CEE19818-61BD-44CB-B6A5-F0C7204A4A97}"/>
              </a:ext>
            </a:extLst>
          </p:cNvPr>
          <p:cNvGrpSpPr/>
          <p:nvPr/>
        </p:nvGrpSpPr>
        <p:grpSpPr>
          <a:xfrm>
            <a:off x="3379710" y="5081162"/>
            <a:ext cx="453541" cy="423665"/>
            <a:chOff x="7778272" y="3562862"/>
            <a:chExt cx="340471" cy="318043"/>
          </a:xfrm>
        </p:grpSpPr>
        <mc:AlternateContent xmlns:mc="http://schemas.openxmlformats.org/markup-compatibility/2006" xmlns:p14="http://schemas.microsoft.com/office/powerpoint/2010/main">
          <mc:Choice Requires="p14">
            <p:contentPart p14:bwMode="auto" r:id="rId41">
              <p14:nvContentPartPr>
                <p14:cNvPr id="170" name="Ink 169">
                  <a:extLst>
                    <a:ext uri="{FF2B5EF4-FFF2-40B4-BE49-F238E27FC236}">
                      <a16:creationId xmlns:a16="http://schemas.microsoft.com/office/drawing/2014/main" id="{95A3D875-FF64-4731-AB08-A6DAE305FF93}"/>
                    </a:ext>
                  </a:extLst>
                </p14:cNvPr>
                <p14:cNvContentPartPr/>
                <p14:nvPr/>
              </p14:nvContentPartPr>
              <p14:xfrm>
                <a:off x="7778272" y="3601525"/>
                <a:ext cx="91440" cy="91440"/>
              </p14:xfrm>
            </p:contentPart>
          </mc:Choice>
          <mc:Fallback xmlns="">
            <p:pic>
              <p:nvPicPr>
                <p:cNvPr id="170" name="Ink 169">
                  <a:extLst>
                    <a:ext uri="{FF2B5EF4-FFF2-40B4-BE49-F238E27FC236}">
                      <a16:creationId xmlns:a16="http://schemas.microsoft.com/office/drawing/2014/main" id="{95A3D875-FF64-4731-AB08-A6DAE305FF93}"/>
                    </a:ext>
                  </a:extLst>
                </p:cNvPr>
                <p:cNvPicPr/>
                <p:nvPr/>
              </p:nvPicPr>
              <p:blipFill>
                <a:blip r:embed="rId5"/>
                <a:stretch>
                  <a:fillRect/>
                </a:stretch>
              </p:blipFill>
              <p:spPr>
                <a:xfrm>
                  <a:off x="7760343" y="3583525"/>
                  <a:ext cx="126940" cy="127080"/>
                </a:xfrm>
                <a:prstGeom prst="rect">
                  <a:avLst/>
                </a:prstGeom>
              </p:spPr>
            </p:pic>
          </mc:Fallback>
        </mc:AlternateContent>
        <p:sp>
          <p:nvSpPr>
            <p:cNvPr id="171" name="TextBox 170">
              <a:extLst>
                <a:ext uri="{FF2B5EF4-FFF2-40B4-BE49-F238E27FC236}">
                  <a16:creationId xmlns:a16="http://schemas.microsoft.com/office/drawing/2014/main" id="{DB80470B-97CC-4B19-8B9B-4CC87B29B8A8}"/>
                </a:ext>
              </a:extLst>
            </p:cNvPr>
            <p:cNvSpPr txBox="1"/>
            <p:nvPr/>
          </p:nvSpPr>
          <p:spPr>
            <a:xfrm>
              <a:off x="7880169" y="3562862"/>
              <a:ext cx="238574" cy="318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defTabSz="1099649" hangingPunct="0"/>
              <a:r>
                <a:rPr lang="en-US" sz="1865" dirty="0">
                  <a:latin typeface="Rockwell" panose="02060603020205020403" pitchFamily="18" charset="0"/>
                  <a:sym typeface="Helvetica Neue"/>
                </a:rPr>
                <a:t>C</a:t>
              </a:r>
            </a:p>
          </p:txBody>
        </p:sp>
      </p:grpSp>
      <p:grpSp>
        <p:nvGrpSpPr>
          <p:cNvPr id="172" name="Group 171">
            <a:extLst>
              <a:ext uri="{FF2B5EF4-FFF2-40B4-BE49-F238E27FC236}">
                <a16:creationId xmlns:a16="http://schemas.microsoft.com/office/drawing/2014/main" id="{BB4DBA97-2301-4AF9-AA79-6A8D50117D18}"/>
              </a:ext>
            </a:extLst>
          </p:cNvPr>
          <p:cNvGrpSpPr/>
          <p:nvPr/>
        </p:nvGrpSpPr>
        <p:grpSpPr>
          <a:xfrm>
            <a:off x="4751771" y="4553644"/>
            <a:ext cx="453199" cy="423665"/>
            <a:chOff x="7778272" y="3570910"/>
            <a:chExt cx="340214" cy="318043"/>
          </a:xfrm>
        </p:grpSpPr>
        <mc:AlternateContent xmlns:mc="http://schemas.openxmlformats.org/markup-compatibility/2006" xmlns:p14="http://schemas.microsoft.com/office/powerpoint/2010/main">
          <mc:Choice Requires="p14">
            <p:contentPart p14:bwMode="auto" r:id="rId42">
              <p14:nvContentPartPr>
                <p14:cNvPr id="173" name="Ink 172">
                  <a:extLst>
                    <a:ext uri="{FF2B5EF4-FFF2-40B4-BE49-F238E27FC236}">
                      <a16:creationId xmlns:a16="http://schemas.microsoft.com/office/drawing/2014/main" id="{029B0FDB-88ED-48F4-9E2E-1EF23BF958BB}"/>
                    </a:ext>
                  </a:extLst>
                </p14:cNvPr>
                <p14:cNvContentPartPr/>
                <p14:nvPr/>
              </p14:nvContentPartPr>
              <p14:xfrm>
                <a:off x="7778272" y="3601525"/>
                <a:ext cx="91440" cy="91440"/>
              </p14:xfrm>
            </p:contentPart>
          </mc:Choice>
          <mc:Fallback xmlns="">
            <p:pic>
              <p:nvPicPr>
                <p:cNvPr id="173" name="Ink 172">
                  <a:extLst>
                    <a:ext uri="{FF2B5EF4-FFF2-40B4-BE49-F238E27FC236}">
                      <a16:creationId xmlns:a16="http://schemas.microsoft.com/office/drawing/2014/main" id="{029B0FDB-88ED-48F4-9E2E-1EF23BF958BB}"/>
                    </a:ext>
                  </a:extLst>
                </p:cNvPr>
                <p:cNvPicPr/>
                <p:nvPr/>
              </p:nvPicPr>
              <p:blipFill>
                <a:blip r:embed="rId5"/>
                <a:stretch>
                  <a:fillRect/>
                </a:stretch>
              </p:blipFill>
              <p:spPr>
                <a:xfrm>
                  <a:off x="7760343" y="3583525"/>
                  <a:ext cx="126940" cy="127080"/>
                </a:xfrm>
                <a:prstGeom prst="rect">
                  <a:avLst/>
                </a:prstGeom>
              </p:spPr>
            </p:pic>
          </mc:Fallback>
        </mc:AlternateContent>
        <p:sp>
          <p:nvSpPr>
            <p:cNvPr id="174" name="TextBox 173">
              <a:extLst>
                <a:ext uri="{FF2B5EF4-FFF2-40B4-BE49-F238E27FC236}">
                  <a16:creationId xmlns:a16="http://schemas.microsoft.com/office/drawing/2014/main" id="{7E7D2B64-CB5B-4CF9-B051-B0A3742AFFE6}"/>
                </a:ext>
              </a:extLst>
            </p:cNvPr>
            <p:cNvSpPr txBox="1"/>
            <p:nvPr/>
          </p:nvSpPr>
          <p:spPr>
            <a:xfrm>
              <a:off x="7884726" y="3570910"/>
              <a:ext cx="233760" cy="318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defTabSz="1099649" hangingPunct="0"/>
              <a:r>
                <a:rPr lang="en-US" sz="1865" dirty="0">
                  <a:latin typeface="Rockwell" panose="02060603020205020403" pitchFamily="18" charset="0"/>
                  <a:sym typeface="Helvetica Neue"/>
                </a:rPr>
                <a:t>D</a:t>
              </a:r>
            </a:p>
          </p:txBody>
        </p:sp>
      </p:grpSp>
      <p:grpSp>
        <p:nvGrpSpPr>
          <p:cNvPr id="175" name="Group 174">
            <a:extLst>
              <a:ext uri="{FF2B5EF4-FFF2-40B4-BE49-F238E27FC236}">
                <a16:creationId xmlns:a16="http://schemas.microsoft.com/office/drawing/2014/main" id="{9EB24A6D-4CCA-47EE-975F-98AE943C6E5B}"/>
              </a:ext>
            </a:extLst>
          </p:cNvPr>
          <p:cNvGrpSpPr/>
          <p:nvPr/>
        </p:nvGrpSpPr>
        <p:grpSpPr>
          <a:xfrm>
            <a:off x="6744237" y="4541245"/>
            <a:ext cx="346303" cy="439909"/>
            <a:chOff x="7778272" y="3362728"/>
            <a:chExt cx="259968" cy="330237"/>
          </a:xfrm>
        </p:grpSpPr>
        <mc:AlternateContent xmlns:mc="http://schemas.openxmlformats.org/markup-compatibility/2006" xmlns:p14="http://schemas.microsoft.com/office/powerpoint/2010/main">
          <mc:Choice Requires="p14">
            <p:contentPart p14:bwMode="auto" r:id="rId43">
              <p14:nvContentPartPr>
                <p14:cNvPr id="176" name="Ink 175">
                  <a:extLst>
                    <a:ext uri="{FF2B5EF4-FFF2-40B4-BE49-F238E27FC236}">
                      <a16:creationId xmlns:a16="http://schemas.microsoft.com/office/drawing/2014/main" id="{11686F58-05D9-42F7-8647-FC99C7DB3F11}"/>
                    </a:ext>
                  </a:extLst>
                </p14:cNvPr>
                <p14:cNvContentPartPr/>
                <p14:nvPr/>
              </p14:nvContentPartPr>
              <p14:xfrm>
                <a:off x="7778272" y="3601525"/>
                <a:ext cx="91440" cy="91440"/>
              </p14:xfrm>
            </p:contentPart>
          </mc:Choice>
          <mc:Fallback xmlns="">
            <p:pic>
              <p:nvPicPr>
                <p:cNvPr id="176" name="Ink 175">
                  <a:extLst>
                    <a:ext uri="{FF2B5EF4-FFF2-40B4-BE49-F238E27FC236}">
                      <a16:creationId xmlns:a16="http://schemas.microsoft.com/office/drawing/2014/main" id="{11686F58-05D9-42F7-8647-FC99C7DB3F11}"/>
                    </a:ext>
                  </a:extLst>
                </p:cNvPr>
                <p:cNvPicPr/>
                <p:nvPr/>
              </p:nvPicPr>
              <p:blipFill>
                <a:blip r:embed="rId5"/>
                <a:stretch>
                  <a:fillRect/>
                </a:stretch>
              </p:blipFill>
              <p:spPr>
                <a:xfrm>
                  <a:off x="7760343" y="3583525"/>
                  <a:ext cx="126940" cy="127080"/>
                </a:xfrm>
                <a:prstGeom prst="rect">
                  <a:avLst/>
                </a:prstGeom>
              </p:spPr>
            </p:pic>
          </mc:Fallback>
        </mc:AlternateContent>
        <p:sp>
          <p:nvSpPr>
            <p:cNvPr id="177" name="TextBox 176">
              <a:extLst>
                <a:ext uri="{FF2B5EF4-FFF2-40B4-BE49-F238E27FC236}">
                  <a16:creationId xmlns:a16="http://schemas.microsoft.com/office/drawing/2014/main" id="{33E37CCA-6AEA-4F4A-8718-7EF05E8E01D1}"/>
                </a:ext>
              </a:extLst>
            </p:cNvPr>
            <p:cNvSpPr txBox="1"/>
            <p:nvPr/>
          </p:nvSpPr>
          <p:spPr>
            <a:xfrm>
              <a:off x="7823734" y="3362728"/>
              <a:ext cx="214506" cy="318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defTabSz="1099649" hangingPunct="0"/>
              <a:r>
                <a:rPr lang="en-US" sz="1865" dirty="0">
                  <a:latin typeface="Rockwell" panose="02060603020205020403" pitchFamily="18" charset="0"/>
                  <a:sym typeface="Helvetica Neue"/>
                </a:rPr>
                <a:t>E</a:t>
              </a:r>
            </a:p>
          </p:txBody>
        </p:sp>
      </p:grpSp>
      <p:grpSp>
        <p:nvGrpSpPr>
          <p:cNvPr id="178" name="Group 177">
            <a:extLst>
              <a:ext uri="{FF2B5EF4-FFF2-40B4-BE49-F238E27FC236}">
                <a16:creationId xmlns:a16="http://schemas.microsoft.com/office/drawing/2014/main" id="{A3571D69-A656-401B-A5B3-F53A9B9E14EF}"/>
              </a:ext>
            </a:extLst>
          </p:cNvPr>
          <p:cNvGrpSpPr/>
          <p:nvPr/>
        </p:nvGrpSpPr>
        <p:grpSpPr>
          <a:xfrm>
            <a:off x="7976088" y="4111569"/>
            <a:ext cx="368024" cy="427444"/>
            <a:chOff x="7778272" y="3372085"/>
            <a:chExt cx="276274" cy="320880"/>
          </a:xfrm>
        </p:grpSpPr>
        <mc:AlternateContent xmlns:mc="http://schemas.openxmlformats.org/markup-compatibility/2006" xmlns:p14="http://schemas.microsoft.com/office/powerpoint/2010/main">
          <mc:Choice Requires="p14">
            <p:contentPart p14:bwMode="auto" r:id="rId44">
              <p14:nvContentPartPr>
                <p14:cNvPr id="179" name="Ink 178">
                  <a:extLst>
                    <a:ext uri="{FF2B5EF4-FFF2-40B4-BE49-F238E27FC236}">
                      <a16:creationId xmlns:a16="http://schemas.microsoft.com/office/drawing/2014/main" id="{EF22044C-421F-4264-91C1-E010A1C4906C}"/>
                    </a:ext>
                  </a:extLst>
                </p14:cNvPr>
                <p14:cNvContentPartPr/>
                <p14:nvPr/>
              </p14:nvContentPartPr>
              <p14:xfrm>
                <a:off x="7778272" y="3601525"/>
                <a:ext cx="91440" cy="91440"/>
              </p14:xfrm>
            </p:contentPart>
          </mc:Choice>
          <mc:Fallback xmlns="">
            <p:pic>
              <p:nvPicPr>
                <p:cNvPr id="179" name="Ink 178">
                  <a:extLst>
                    <a:ext uri="{FF2B5EF4-FFF2-40B4-BE49-F238E27FC236}">
                      <a16:creationId xmlns:a16="http://schemas.microsoft.com/office/drawing/2014/main" id="{EF22044C-421F-4264-91C1-E010A1C4906C}"/>
                    </a:ext>
                  </a:extLst>
                </p:cNvPr>
                <p:cNvPicPr/>
                <p:nvPr/>
              </p:nvPicPr>
              <p:blipFill>
                <a:blip r:embed="rId5"/>
                <a:stretch>
                  <a:fillRect/>
                </a:stretch>
              </p:blipFill>
              <p:spPr>
                <a:xfrm>
                  <a:off x="7760343" y="3583525"/>
                  <a:ext cx="126940" cy="127080"/>
                </a:xfrm>
                <a:prstGeom prst="rect">
                  <a:avLst/>
                </a:prstGeom>
              </p:spPr>
            </p:pic>
          </mc:Fallback>
        </mc:AlternateContent>
        <p:sp>
          <p:nvSpPr>
            <p:cNvPr id="180" name="TextBox 179">
              <a:extLst>
                <a:ext uri="{FF2B5EF4-FFF2-40B4-BE49-F238E27FC236}">
                  <a16:creationId xmlns:a16="http://schemas.microsoft.com/office/drawing/2014/main" id="{7C607E85-4601-4232-A49B-B688BC730700}"/>
                </a:ext>
              </a:extLst>
            </p:cNvPr>
            <p:cNvSpPr txBox="1"/>
            <p:nvPr/>
          </p:nvSpPr>
          <p:spPr>
            <a:xfrm>
              <a:off x="7853277" y="3372085"/>
              <a:ext cx="201269" cy="318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defTabSz="1099649" hangingPunct="0"/>
              <a:r>
                <a:rPr lang="en-US" sz="1865" dirty="0">
                  <a:latin typeface="Rockwell" panose="02060603020205020403" pitchFamily="18" charset="0"/>
                  <a:sym typeface="Helvetica Neue"/>
                </a:rPr>
                <a:t>F</a:t>
              </a:r>
            </a:p>
          </p:txBody>
        </p:sp>
      </p:grpSp>
      <p:grpSp>
        <p:nvGrpSpPr>
          <p:cNvPr id="181" name="Group 180">
            <a:extLst>
              <a:ext uri="{FF2B5EF4-FFF2-40B4-BE49-F238E27FC236}">
                <a16:creationId xmlns:a16="http://schemas.microsoft.com/office/drawing/2014/main" id="{D2173D8D-1910-4688-9F77-24637640B68F}"/>
              </a:ext>
            </a:extLst>
          </p:cNvPr>
          <p:cNvGrpSpPr/>
          <p:nvPr/>
        </p:nvGrpSpPr>
        <p:grpSpPr>
          <a:xfrm>
            <a:off x="9404724" y="4759407"/>
            <a:ext cx="437251" cy="423665"/>
            <a:chOff x="7778272" y="3383335"/>
            <a:chExt cx="328242" cy="318043"/>
          </a:xfrm>
        </p:grpSpPr>
        <mc:AlternateContent xmlns:mc="http://schemas.openxmlformats.org/markup-compatibility/2006" xmlns:p14="http://schemas.microsoft.com/office/powerpoint/2010/main">
          <mc:Choice Requires="p14">
            <p:contentPart p14:bwMode="auto" r:id="rId45">
              <p14:nvContentPartPr>
                <p14:cNvPr id="182" name="Ink 181">
                  <a:extLst>
                    <a:ext uri="{FF2B5EF4-FFF2-40B4-BE49-F238E27FC236}">
                      <a16:creationId xmlns:a16="http://schemas.microsoft.com/office/drawing/2014/main" id="{E8ECC93F-F93E-40F3-9A6D-1814CE4C65E6}"/>
                    </a:ext>
                  </a:extLst>
                </p14:cNvPr>
                <p14:cNvContentPartPr/>
                <p14:nvPr/>
              </p14:nvContentPartPr>
              <p14:xfrm>
                <a:off x="7778272" y="3601525"/>
                <a:ext cx="91440" cy="91440"/>
              </p14:xfrm>
            </p:contentPart>
          </mc:Choice>
          <mc:Fallback xmlns="">
            <p:pic>
              <p:nvPicPr>
                <p:cNvPr id="182" name="Ink 181">
                  <a:extLst>
                    <a:ext uri="{FF2B5EF4-FFF2-40B4-BE49-F238E27FC236}">
                      <a16:creationId xmlns:a16="http://schemas.microsoft.com/office/drawing/2014/main" id="{E8ECC93F-F93E-40F3-9A6D-1814CE4C65E6}"/>
                    </a:ext>
                  </a:extLst>
                </p:cNvPr>
                <p:cNvPicPr/>
                <p:nvPr/>
              </p:nvPicPr>
              <p:blipFill>
                <a:blip r:embed="rId5"/>
                <a:stretch>
                  <a:fillRect/>
                </a:stretch>
              </p:blipFill>
              <p:spPr>
                <a:xfrm>
                  <a:off x="7760343" y="3583525"/>
                  <a:ext cx="126940" cy="127080"/>
                </a:xfrm>
                <a:prstGeom prst="rect">
                  <a:avLst/>
                </a:prstGeom>
              </p:spPr>
            </p:pic>
          </mc:Fallback>
        </mc:AlternateContent>
        <p:sp>
          <p:nvSpPr>
            <p:cNvPr id="183" name="TextBox 182">
              <a:extLst>
                <a:ext uri="{FF2B5EF4-FFF2-40B4-BE49-F238E27FC236}">
                  <a16:creationId xmlns:a16="http://schemas.microsoft.com/office/drawing/2014/main" id="{E62BDD45-5415-41EE-974E-D768CCE4758C}"/>
                </a:ext>
              </a:extLst>
            </p:cNvPr>
            <p:cNvSpPr txBox="1"/>
            <p:nvPr/>
          </p:nvSpPr>
          <p:spPr>
            <a:xfrm>
              <a:off x="7859518" y="3383335"/>
              <a:ext cx="246996" cy="318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defTabSz="1099649" hangingPunct="0"/>
              <a:r>
                <a:rPr lang="en-US" sz="1865" dirty="0">
                  <a:latin typeface="Rockwell" panose="02060603020205020403" pitchFamily="18" charset="0"/>
                  <a:sym typeface="Helvetica Neue"/>
                </a:rPr>
                <a:t>G</a:t>
              </a:r>
            </a:p>
          </p:txBody>
        </p:sp>
      </p:grpSp>
      <p:sp>
        <p:nvSpPr>
          <p:cNvPr id="194" name="TextBox 193">
            <a:extLst>
              <a:ext uri="{FF2B5EF4-FFF2-40B4-BE49-F238E27FC236}">
                <a16:creationId xmlns:a16="http://schemas.microsoft.com/office/drawing/2014/main" id="{C8E4B756-7A6E-469B-BEB7-27E7A6FAE7C3}"/>
              </a:ext>
            </a:extLst>
          </p:cNvPr>
          <p:cNvSpPr txBox="1"/>
          <p:nvPr/>
        </p:nvSpPr>
        <p:spPr>
          <a:xfrm>
            <a:off x="10833922" y="4647509"/>
            <a:ext cx="306582" cy="42366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671" tIns="67671" rIns="67671" bIns="67671" numCol="1" spcCol="38100" rtlCol="0" anchor="ctr">
            <a:spAutoFit/>
          </a:bodyPr>
          <a:lstStyle/>
          <a:p>
            <a:pPr defTabSz="1099649" hangingPunct="0"/>
            <a:r>
              <a:rPr lang="en-US" sz="1865" dirty="0">
                <a:latin typeface="Rockwell" panose="02060603020205020403" pitchFamily="18" charset="0"/>
                <a:sym typeface="Helvetica Neue"/>
              </a:rPr>
              <a:t>H</a:t>
            </a:r>
          </a:p>
        </p:txBody>
      </p:sp>
      <p:grpSp>
        <p:nvGrpSpPr>
          <p:cNvPr id="11" name="Group 10">
            <a:extLst>
              <a:ext uri="{FF2B5EF4-FFF2-40B4-BE49-F238E27FC236}">
                <a16:creationId xmlns:a16="http://schemas.microsoft.com/office/drawing/2014/main" id="{C501B4E4-92E9-4255-9561-8F1A28B65440}"/>
              </a:ext>
            </a:extLst>
          </p:cNvPr>
          <p:cNvGrpSpPr/>
          <p:nvPr/>
        </p:nvGrpSpPr>
        <p:grpSpPr>
          <a:xfrm>
            <a:off x="1358303" y="3696389"/>
            <a:ext cx="3297471" cy="550227"/>
            <a:chOff x="1015437" y="2774857"/>
            <a:chExt cx="2475393" cy="413052"/>
          </a:xfrm>
        </p:grpSpPr>
        <p:grpSp>
          <p:nvGrpSpPr>
            <p:cNvPr id="184" name="Group 183">
              <a:extLst>
                <a:ext uri="{FF2B5EF4-FFF2-40B4-BE49-F238E27FC236}">
                  <a16:creationId xmlns:a16="http://schemas.microsoft.com/office/drawing/2014/main" id="{5F75B6AD-CEBA-4D24-B976-10C0037ACB85}"/>
                </a:ext>
              </a:extLst>
            </p:cNvPr>
            <p:cNvGrpSpPr/>
            <p:nvPr/>
          </p:nvGrpSpPr>
          <p:grpSpPr>
            <a:xfrm>
              <a:off x="1015437" y="2774857"/>
              <a:ext cx="2475393" cy="296927"/>
              <a:chOff x="1187456" y="2174566"/>
              <a:chExt cx="6737064" cy="296927"/>
            </a:xfrm>
          </p:grpSpPr>
          <mc:AlternateContent xmlns:mc="http://schemas.openxmlformats.org/markup-compatibility/2006" xmlns:p14="http://schemas.microsoft.com/office/powerpoint/2010/main">
            <mc:Choice Requires="p14">
              <p:contentPart p14:bwMode="auto" r:id="rId46">
                <p14:nvContentPartPr>
                  <p14:cNvPr id="185" name="Ink 184">
                    <a:extLst>
                      <a:ext uri="{FF2B5EF4-FFF2-40B4-BE49-F238E27FC236}">
                        <a16:creationId xmlns:a16="http://schemas.microsoft.com/office/drawing/2014/main" id="{33670F3E-A769-47C5-AE2A-596DFF18E8B0}"/>
                      </a:ext>
                    </a:extLst>
                  </p14:cNvPr>
                  <p14:cNvContentPartPr/>
                  <p14:nvPr/>
                </p14:nvContentPartPr>
                <p14:xfrm>
                  <a:off x="1187456" y="2198973"/>
                  <a:ext cx="29880" cy="272520"/>
                </p14:xfrm>
              </p:contentPart>
            </mc:Choice>
            <mc:Fallback xmlns="">
              <p:pic>
                <p:nvPicPr>
                  <p:cNvPr id="3" name="Ink 2">
                    <a:extLst>
                      <a:ext uri="{FF2B5EF4-FFF2-40B4-BE49-F238E27FC236}">
                        <a16:creationId xmlns:a16="http://schemas.microsoft.com/office/drawing/2014/main" id="{3E567CC1-880D-45E0-9191-D9FFCB251044}"/>
                      </a:ext>
                    </a:extLst>
                  </p:cNvPr>
                  <p:cNvPicPr/>
                  <p:nvPr/>
                </p:nvPicPr>
                <p:blipFill>
                  <a:blip r:embed="rId47"/>
                  <a:stretch>
                    <a:fillRect/>
                  </a:stretch>
                </p:blipFill>
                <p:spPr>
                  <a:xfrm>
                    <a:off x="1169236" y="2180973"/>
                    <a:ext cx="65955"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6" name="Ink 185">
                    <a:extLst>
                      <a:ext uri="{FF2B5EF4-FFF2-40B4-BE49-F238E27FC236}">
                        <a16:creationId xmlns:a16="http://schemas.microsoft.com/office/drawing/2014/main" id="{92172D97-398C-43CA-9AD2-E827A4057064}"/>
                      </a:ext>
                    </a:extLst>
                  </p14:cNvPr>
                  <p14:cNvContentPartPr/>
                  <p14:nvPr/>
                </p14:nvContentPartPr>
                <p14:xfrm>
                  <a:off x="1323026" y="2316961"/>
                  <a:ext cx="6493091" cy="360"/>
                </p14:xfrm>
              </p:contentPart>
            </mc:Choice>
            <mc:Fallback xmlns="">
              <p:pic>
                <p:nvPicPr>
                  <p:cNvPr id="55" name="Ink 54">
                    <a:extLst>
                      <a:ext uri="{FF2B5EF4-FFF2-40B4-BE49-F238E27FC236}">
                        <a16:creationId xmlns:a16="http://schemas.microsoft.com/office/drawing/2014/main" id="{10F501AF-C340-463B-9DD5-E049806D1FBA}"/>
                      </a:ext>
                    </a:extLst>
                  </p:cNvPr>
                  <p:cNvPicPr/>
                  <p:nvPr/>
                </p:nvPicPr>
                <p:blipFill>
                  <a:blip r:embed="rId49"/>
                  <a:stretch>
                    <a:fillRect/>
                  </a:stretch>
                </p:blipFill>
                <p:spPr>
                  <a:xfrm>
                    <a:off x="1305027" y="2298961"/>
                    <a:ext cx="652873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7" name="Ink 186">
                    <a:extLst>
                      <a:ext uri="{FF2B5EF4-FFF2-40B4-BE49-F238E27FC236}">
                        <a16:creationId xmlns:a16="http://schemas.microsoft.com/office/drawing/2014/main" id="{1A33252E-B097-4B52-92FC-94E7D54E141E}"/>
                      </a:ext>
                    </a:extLst>
                  </p14:cNvPr>
                  <p14:cNvContentPartPr/>
                  <p14:nvPr/>
                </p14:nvContentPartPr>
                <p14:xfrm>
                  <a:off x="7894640" y="2174566"/>
                  <a:ext cx="29880" cy="272520"/>
                </p14:xfrm>
              </p:contentPart>
            </mc:Choice>
            <mc:Fallback xmlns="">
              <p:pic>
                <p:nvPicPr>
                  <p:cNvPr id="57" name="Ink 56">
                    <a:extLst>
                      <a:ext uri="{FF2B5EF4-FFF2-40B4-BE49-F238E27FC236}">
                        <a16:creationId xmlns:a16="http://schemas.microsoft.com/office/drawing/2014/main" id="{C6E1D143-5381-4ACD-975B-A4602CF45E9F}"/>
                      </a:ext>
                    </a:extLst>
                  </p:cNvPr>
                  <p:cNvPicPr/>
                  <p:nvPr/>
                </p:nvPicPr>
                <p:blipFill>
                  <a:blip r:embed="rId47"/>
                  <a:stretch>
                    <a:fillRect/>
                  </a:stretch>
                </p:blipFill>
                <p:spPr>
                  <a:xfrm>
                    <a:off x="7876420" y="2156566"/>
                    <a:ext cx="65955" cy="308160"/>
                  </a:xfrm>
                  <a:prstGeom prst="rect">
                    <a:avLst/>
                  </a:prstGeom>
                </p:spPr>
              </p:pic>
            </mc:Fallback>
          </mc:AlternateContent>
        </p:grpSp>
        <p:sp>
          <p:nvSpPr>
            <p:cNvPr id="233" name="Rectangle 232">
              <a:extLst>
                <a:ext uri="{FF2B5EF4-FFF2-40B4-BE49-F238E27FC236}">
                  <a16:creationId xmlns:a16="http://schemas.microsoft.com/office/drawing/2014/main" id="{51C58764-B0C2-4F0B-825C-823923CB5220}"/>
                </a:ext>
              </a:extLst>
            </p:cNvPr>
            <p:cNvSpPr/>
            <p:nvPr/>
          </p:nvSpPr>
          <p:spPr>
            <a:xfrm>
              <a:off x="1859253" y="2949354"/>
              <a:ext cx="759998" cy="238555"/>
            </a:xfrm>
            <a:prstGeom prst="rect">
              <a:avLst/>
            </a:prstGeom>
          </p:spPr>
          <p:txBody>
            <a:bodyPr wrap="none">
              <a:spAutoFit/>
            </a:bodyPr>
            <a:lstStyle/>
            <a:p>
              <a:r>
                <a:rPr lang="en-US" sz="1465" dirty="0">
                  <a:solidFill>
                    <a:srgbClr val="7D726D"/>
                  </a:solidFill>
                  <a:latin typeface="Rockwell Light" panose="02040303020102020203" pitchFamily="18" charset="0"/>
                </a:rPr>
                <a:t>Discovery</a:t>
              </a:r>
            </a:p>
          </p:txBody>
        </p:sp>
      </p:grpSp>
      <p:grpSp>
        <p:nvGrpSpPr>
          <p:cNvPr id="13" name="Group 12">
            <a:extLst>
              <a:ext uri="{FF2B5EF4-FFF2-40B4-BE49-F238E27FC236}">
                <a16:creationId xmlns:a16="http://schemas.microsoft.com/office/drawing/2014/main" id="{E56271AB-17A2-4787-823C-AAA50FF635DF}"/>
              </a:ext>
            </a:extLst>
          </p:cNvPr>
          <p:cNvGrpSpPr/>
          <p:nvPr/>
        </p:nvGrpSpPr>
        <p:grpSpPr>
          <a:xfrm>
            <a:off x="4739533" y="3696389"/>
            <a:ext cx="3297471" cy="550227"/>
            <a:chOff x="3553707" y="2774857"/>
            <a:chExt cx="2475393" cy="413052"/>
          </a:xfrm>
        </p:grpSpPr>
        <p:grpSp>
          <p:nvGrpSpPr>
            <p:cNvPr id="188" name="Group 187">
              <a:extLst>
                <a:ext uri="{FF2B5EF4-FFF2-40B4-BE49-F238E27FC236}">
                  <a16:creationId xmlns:a16="http://schemas.microsoft.com/office/drawing/2014/main" id="{5D648CDA-3C9B-473B-98F9-0E32A0B3A27F}"/>
                </a:ext>
              </a:extLst>
            </p:cNvPr>
            <p:cNvGrpSpPr/>
            <p:nvPr/>
          </p:nvGrpSpPr>
          <p:grpSpPr>
            <a:xfrm>
              <a:off x="3553707" y="2774857"/>
              <a:ext cx="2475393" cy="296927"/>
              <a:chOff x="1187456" y="2174566"/>
              <a:chExt cx="6737064" cy="296927"/>
            </a:xfrm>
          </p:grpSpPr>
          <mc:AlternateContent xmlns:mc="http://schemas.openxmlformats.org/markup-compatibility/2006" xmlns:p14="http://schemas.microsoft.com/office/powerpoint/2010/main">
            <mc:Choice Requires="p14">
              <p:contentPart p14:bwMode="auto" r:id="rId51">
                <p14:nvContentPartPr>
                  <p14:cNvPr id="189" name="Ink 188">
                    <a:extLst>
                      <a:ext uri="{FF2B5EF4-FFF2-40B4-BE49-F238E27FC236}">
                        <a16:creationId xmlns:a16="http://schemas.microsoft.com/office/drawing/2014/main" id="{62B93D8F-81FA-4238-B0C4-FE60EE6599E0}"/>
                      </a:ext>
                    </a:extLst>
                  </p14:cNvPr>
                  <p14:cNvContentPartPr/>
                  <p14:nvPr/>
                </p14:nvContentPartPr>
                <p14:xfrm>
                  <a:off x="1187456" y="2198973"/>
                  <a:ext cx="29880" cy="272520"/>
                </p14:xfrm>
              </p:contentPart>
            </mc:Choice>
            <mc:Fallback xmlns="">
              <p:pic>
                <p:nvPicPr>
                  <p:cNvPr id="3" name="Ink 2">
                    <a:extLst>
                      <a:ext uri="{FF2B5EF4-FFF2-40B4-BE49-F238E27FC236}">
                        <a16:creationId xmlns:a16="http://schemas.microsoft.com/office/drawing/2014/main" id="{3E567CC1-880D-45E0-9191-D9FFCB251044}"/>
                      </a:ext>
                    </a:extLst>
                  </p:cNvPr>
                  <p:cNvPicPr/>
                  <p:nvPr/>
                </p:nvPicPr>
                <p:blipFill>
                  <a:blip r:embed="rId47"/>
                  <a:stretch>
                    <a:fillRect/>
                  </a:stretch>
                </p:blipFill>
                <p:spPr>
                  <a:xfrm>
                    <a:off x="1169236" y="2180973"/>
                    <a:ext cx="65955"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0" name="Ink 189">
                    <a:extLst>
                      <a:ext uri="{FF2B5EF4-FFF2-40B4-BE49-F238E27FC236}">
                        <a16:creationId xmlns:a16="http://schemas.microsoft.com/office/drawing/2014/main" id="{A6423EB2-448A-4A47-A230-416B316B492E}"/>
                      </a:ext>
                    </a:extLst>
                  </p14:cNvPr>
                  <p14:cNvContentPartPr/>
                  <p14:nvPr/>
                </p14:nvContentPartPr>
                <p14:xfrm>
                  <a:off x="1323026" y="2316961"/>
                  <a:ext cx="6493091" cy="360"/>
                </p14:xfrm>
              </p:contentPart>
            </mc:Choice>
            <mc:Fallback xmlns="">
              <p:pic>
                <p:nvPicPr>
                  <p:cNvPr id="55" name="Ink 54">
                    <a:extLst>
                      <a:ext uri="{FF2B5EF4-FFF2-40B4-BE49-F238E27FC236}">
                        <a16:creationId xmlns:a16="http://schemas.microsoft.com/office/drawing/2014/main" id="{10F501AF-C340-463B-9DD5-E049806D1FBA}"/>
                      </a:ext>
                    </a:extLst>
                  </p:cNvPr>
                  <p:cNvPicPr/>
                  <p:nvPr/>
                </p:nvPicPr>
                <p:blipFill>
                  <a:blip r:embed="rId49"/>
                  <a:stretch>
                    <a:fillRect/>
                  </a:stretch>
                </p:blipFill>
                <p:spPr>
                  <a:xfrm>
                    <a:off x="1305027" y="2298961"/>
                    <a:ext cx="652873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91" name="Ink 190">
                    <a:extLst>
                      <a:ext uri="{FF2B5EF4-FFF2-40B4-BE49-F238E27FC236}">
                        <a16:creationId xmlns:a16="http://schemas.microsoft.com/office/drawing/2014/main" id="{18ECC797-D302-4F9A-9C8E-1B099BDF7510}"/>
                      </a:ext>
                    </a:extLst>
                  </p14:cNvPr>
                  <p14:cNvContentPartPr/>
                  <p14:nvPr/>
                </p14:nvContentPartPr>
                <p14:xfrm>
                  <a:off x="7894640" y="2174566"/>
                  <a:ext cx="29880" cy="272520"/>
                </p14:xfrm>
              </p:contentPart>
            </mc:Choice>
            <mc:Fallback xmlns="">
              <p:pic>
                <p:nvPicPr>
                  <p:cNvPr id="57" name="Ink 56">
                    <a:extLst>
                      <a:ext uri="{FF2B5EF4-FFF2-40B4-BE49-F238E27FC236}">
                        <a16:creationId xmlns:a16="http://schemas.microsoft.com/office/drawing/2014/main" id="{C6E1D143-5381-4ACD-975B-A4602CF45E9F}"/>
                      </a:ext>
                    </a:extLst>
                  </p:cNvPr>
                  <p:cNvPicPr/>
                  <p:nvPr/>
                </p:nvPicPr>
                <p:blipFill>
                  <a:blip r:embed="rId47"/>
                  <a:stretch>
                    <a:fillRect/>
                  </a:stretch>
                </p:blipFill>
                <p:spPr>
                  <a:xfrm>
                    <a:off x="7876420" y="2156566"/>
                    <a:ext cx="65955" cy="308160"/>
                  </a:xfrm>
                  <a:prstGeom prst="rect">
                    <a:avLst/>
                  </a:prstGeom>
                </p:spPr>
              </p:pic>
            </mc:Fallback>
          </mc:AlternateContent>
        </p:grpSp>
        <p:sp>
          <p:nvSpPr>
            <p:cNvPr id="234" name="Rectangle 233">
              <a:extLst>
                <a:ext uri="{FF2B5EF4-FFF2-40B4-BE49-F238E27FC236}">
                  <a16:creationId xmlns:a16="http://schemas.microsoft.com/office/drawing/2014/main" id="{67B02AB0-59F6-4A4D-9EA8-1D886AD96D70}"/>
                </a:ext>
              </a:extLst>
            </p:cNvPr>
            <p:cNvSpPr/>
            <p:nvPr/>
          </p:nvSpPr>
          <p:spPr>
            <a:xfrm>
              <a:off x="4288807" y="2949354"/>
              <a:ext cx="959853" cy="238555"/>
            </a:xfrm>
            <a:prstGeom prst="rect">
              <a:avLst/>
            </a:prstGeom>
          </p:spPr>
          <p:txBody>
            <a:bodyPr wrap="none">
              <a:spAutoFit/>
            </a:bodyPr>
            <a:lstStyle/>
            <a:p>
              <a:r>
                <a:rPr lang="en-US" sz="1465" dirty="0">
                  <a:solidFill>
                    <a:srgbClr val="7D726D"/>
                  </a:solidFill>
                  <a:latin typeface="Rockwell Light" panose="02040303020102020203" pitchFamily="18" charset="0"/>
                </a:rPr>
                <a:t>Development</a:t>
              </a:r>
            </a:p>
          </p:txBody>
        </p:sp>
      </p:grpSp>
      <p:grpSp>
        <p:nvGrpSpPr>
          <p:cNvPr id="22" name="Group 21">
            <a:extLst>
              <a:ext uri="{FF2B5EF4-FFF2-40B4-BE49-F238E27FC236}">
                <a16:creationId xmlns:a16="http://schemas.microsoft.com/office/drawing/2014/main" id="{DD6A2328-19C0-4995-9A5E-B21C4BE188D1}"/>
              </a:ext>
            </a:extLst>
          </p:cNvPr>
          <p:cNvGrpSpPr/>
          <p:nvPr/>
        </p:nvGrpSpPr>
        <p:grpSpPr>
          <a:xfrm>
            <a:off x="8120953" y="3696389"/>
            <a:ext cx="2585225" cy="550227"/>
            <a:chOff x="6092121" y="2774857"/>
            <a:chExt cx="1940714" cy="413052"/>
          </a:xfrm>
        </p:grpSpPr>
        <p:grpSp>
          <p:nvGrpSpPr>
            <p:cNvPr id="192" name="Group 191">
              <a:extLst>
                <a:ext uri="{FF2B5EF4-FFF2-40B4-BE49-F238E27FC236}">
                  <a16:creationId xmlns:a16="http://schemas.microsoft.com/office/drawing/2014/main" id="{D35497A3-656C-4643-86DD-EA5C5C389A96}"/>
                </a:ext>
              </a:extLst>
            </p:cNvPr>
            <p:cNvGrpSpPr/>
            <p:nvPr/>
          </p:nvGrpSpPr>
          <p:grpSpPr>
            <a:xfrm>
              <a:off x="6092121" y="2774857"/>
              <a:ext cx="1940714" cy="296927"/>
              <a:chOff x="1187456" y="2174566"/>
              <a:chExt cx="6737064" cy="296927"/>
            </a:xfrm>
          </p:grpSpPr>
          <mc:AlternateContent xmlns:mc="http://schemas.openxmlformats.org/markup-compatibility/2006" xmlns:p14="http://schemas.microsoft.com/office/powerpoint/2010/main">
            <mc:Choice Requires="p14">
              <p:contentPart p14:bwMode="auto" r:id="rId54">
                <p14:nvContentPartPr>
                  <p14:cNvPr id="193" name="Ink 192">
                    <a:extLst>
                      <a:ext uri="{FF2B5EF4-FFF2-40B4-BE49-F238E27FC236}">
                        <a16:creationId xmlns:a16="http://schemas.microsoft.com/office/drawing/2014/main" id="{B48D8F8C-18AE-4021-A036-DB18BA51D824}"/>
                      </a:ext>
                    </a:extLst>
                  </p14:cNvPr>
                  <p14:cNvContentPartPr/>
                  <p14:nvPr/>
                </p14:nvContentPartPr>
                <p14:xfrm>
                  <a:off x="1187456" y="2198973"/>
                  <a:ext cx="29880" cy="272520"/>
                </p14:xfrm>
              </p:contentPart>
            </mc:Choice>
            <mc:Fallback xmlns="">
              <p:pic>
                <p:nvPicPr>
                  <p:cNvPr id="3" name="Ink 2">
                    <a:extLst>
                      <a:ext uri="{FF2B5EF4-FFF2-40B4-BE49-F238E27FC236}">
                        <a16:creationId xmlns:a16="http://schemas.microsoft.com/office/drawing/2014/main" id="{3E567CC1-880D-45E0-9191-D9FFCB251044}"/>
                      </a:ext>
                    </a:extLst>
                  </p:cNvPr>
                  <p:cNvPicPr/>
                  <p:nvPr/>
                </p:nvPicPr>
                <p:blipFill>
                  <a:blip r:embed="rId47"/>
                  <a:stretch>
                    <a:fillRect/>
                  </a:stretch>
                </p:blipFill>
                <p:spPr>
                  <a:xfrm>
                    <a:off x="1169236" y="2180973"/>
                    <a:ext cx="65955"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31" name="Ink 230">
                    <a:extLst>
                      <a:ext uri="{FF2B5EF4-FFF2-40B4-BE49-F238E27FC236}">
                        <a16:creationId xmlns:a16="http://schemas.microsoft.com/office/drawing/2014/main" id="{138958D5-2FBE-40DE-BFD1-06AB275C664C}"/>
                      </a:ext>
                    </a:extLst>
                  </p14:cNvPr>
                  <p14:cNvContentPartPr/>
                  <p14:nvPr/>
                </p14:nvContentPartPr>
                <p14:xfrm>
                  <a:off x="1323026" y="2316961"/>
                  <a:ext cx="6493091" cy="360"/>
                </p14:xfrm>
              </p:contentPart>
            </mc:Choice>
            <mc:Fallback xmlns="">
              <p:pic>
                <p:nvPicPr>
                  <p:cNvPr id="55" name="Ink 54">
                    <a:extLst>
                      <a:ext uri="{FF2B5EF4-FFF2-40B4-BE49-F238E27FC236}">
                        <a16:creationId xmlns:a16="http://schemas.microsoft.com/office/drawing/2014/main" id="{10F501AF-C340-463B-9DD5-E049806D1FBA}"/>
                      </a:ext>
                    </a:extLst>
                  </p:cNvPr>
                  <p:cNvPicPr/>
                  <p:nvPr/>
                </p:nvPicPr>
                <p:blipFill>
                  <a:blip r:embed="rId49"/>
                  <a:stretch>
                    <a:fillRect/>
                  </a:stretch>
                </p:blipFill>
                <p:spPr>
                  <a:xfrm>
                    <a:off x="1305027" y="2298961"/>
                    <a:ext cx="652873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2" name="Ink 231">
                    <a:extLst>
                      <a:ext uri="{FF2B5EF4-FFF2-40B4-BE49-F238E27FC236}">
                        <a16:creationId xmlns:a16="http://schemas.microsoft.com/office/drawing/2014/main" id="{DA51933A-F25F-42CC-914F-A48D9D2A2082}"/>
                      </a:ext>
                    </a:extLst>
                  </p14:cNvPr>
                  <p14:cNvContentPartPr/>
                  <p14:nvPr/>
                </p14:nvContentPartPr>
                <p14:xfrm>
                  <a:off x="7894640" y="2174566"/>
                  <a:ext cx="29880" cy="272520"/>
                </p14:xfrm>
              </p:contentPart>
            </mc:Choice>
            <mc:Fallback xmlns="">
              <p:pic>
                <p:nvPicPr>
                  <p:cNvPr id="57" name="Ink 56">
                    <a:extLst>
                      <a:ext uri="{FF2B5EF4-FFF2-40B4-BE49-F238E27FC236}">
                        <a16:creationId xmlns:a16="http://schemas.microsoft.com/office/drawing/2014/main" id="{C6E1D143-5381-4ACD-975B-A4602CF45E9F}"/>
                      </a:ext>
                    </a:extLst>
                  </p:cNvPr>
                  <p:cNvPicPr/>
                  <p:nvPr/>
                </p:nvPicPr>
                <p:blipFill>
                  <a:blip r:embed="rId47"/>
                  <a:stretch>
                    <a:fillRect/>
                  </a:stretch>
                </p:blipFill>
                <p:spPr>
                  <a:xfrm>
                    <a:off x="7876420" y="2156566"/>
                    <a:ext cx="65955" cy="308160"/>
                  </a:xfrm>
                  <a:prstGeom prst="rect">
                    <a:avLst/>
                  </a:prstGeom>
                </p:spPr>
              </p:pic>
            </mc:Fallback>
          </mc:AlternateContent>
        </p:grpSp>
        <p:sp>
          <p:nvSpPr>
            <p:cNvPr id="235" name="Rectangle 234">
              <a:extLst>
                <a:ext uri="{FF2B5EF4-FFF2-40B4-BE49-F238E27FC236}">
                  <a16:creationId xmlns:a16="http://schemas.microsoft.com/office/drawing/2014/main" id="{B4E368BC-239F-441D-A51A-AC232543A3AF}"/>
                </a:ext>
              </a:extLst>
            </p:cNvPr>
            <p:cNvSpPr/>
            <p:nvPr/>
          </p:nvSpPr>
          <p:spPr>
            <a:xfrm>
              <a:off x="6697876" y="2949354"/>
              <a:ext cx="785991" cy="238555"/>
            </a:xfrm>
            <a:prstGeom prst="rect">
              <a:avLst/>
            </a:prstGeom>
          </p:spPr>
          <p:txBody>
            <a:bodyPr wrap="none">
              <a:spAutoFit/>
            </a:bodyPr>
            <a:lstStyle/>
            <a:p>
              <a:r>
                <a:rPr lang="en-US" sz="1465" dirty="0">
                  <a:solidFill>
                    <a:srgbClr val="7D726D"/>
                  </a:solidFill>
                  <a:latin typeface="Rockwell Light" panose="02040303020102020203" pitchFamily="18" charset="0"/>
                </a:rPr>
                <a:t>Hardening</a:t>
              </a:r>
            </a:p>
          </p:txBody>
        </p:sp>
      </p:grpSp>
      <p:grpSp>
        <p:nvGrpSpPr>
          <p:cNvPr id="23" name="Group 22">
            <a:extLst>
              <a:ext uri="{FF2B5EF4-FFF2-40B4-BE49-F238E27FC236}">
                <a16:creationId xmlns:a16="http://schemas.microsoft.com/office/drawing/2014/main" id="{F6DE7EE8-CFCD-4278-9523-B64C042974E7}"/>
              </a:ext>
            </a:extLst>
          </p:cNvPr>
          <p:cNvGrpSpPr/>
          <p:nvPr/>
        </p:nvGrpSpPr>
        <p:grpSpPr>
          <a:xfrm>
            <a:off x="2573978" y="3633762"/>
            <a:ext cx="7302549" cy="922479"/>
            <a:chOff x="1939555" y="2691543"/>
            <a:chExt cx="5481983" cy="692500"/>
          </a:xfrm>
        </p:grpSpPr>
        <p:grpSp>
          <p:nvGrpSpPr>
            <p:cNvPr id="236" name="Group 235">
              <a:extLst>
                <a:ext uri="{FF2B5EF4-FFF2-40B4-BE49-F238E27FC236}">
                  <a16:creationId xmlns:a16="http://schemas.microsoft.com/office/drawing/2014/main" id="{72FAB5C3-022D-4042-8A71-36C1977EA51C}"/>
                </a:ext>
              </a:extLst>
            </p:cNvPr>
            <p:cNvGrpSpPr>
              <a:grpSpLocks noChangeAspect="1"/>
            </p:cNvGrpSpPr>
            <p:nvPr/>
          </p:nvGrpSpPr>
          <p:grpSpPr>
            <a:xfrm>
              <a:off x="1939555" y="2691543"/>
              <a:ext cx="621205" cy="692500"/>
              <a:chOff x="3240242" y="3735078"/>
              <a:chExt cx="879647" cy="980603"/>
            </a:xfrm>
          </p:grpSpPr>
          <p:sp>
            <p:nvSpPr>
              <p:cNvPr id="237" name="Oval 236">
                <a:extLst>
                  <a:ext uri="{FF2B5EF4-FFF2-40B4-BE49-F238E27FC236}">
                    <a16:creationId xmlns:a16="http://schemas.microsoft.com/office/drawing/2014/main" id="{D0081523-F1F0-4EC0-9523-F9C629D6C791}"/>
                  </a:ext>
                </a:extLst>
              </p:cNvPr>
              <p:cNvSpPr/>
              <p:nvPr/>
            </p:nvSpPr>
            <p:spPr>
              <a:xfrm>
                <a:off x="3240242" y="3735078"/>
                <a:ext cx="879647" cy="980603"/>
              </a:xfrm>
              <a:prstGeom prst="ellipse">
                <a:avLst/>
              </a:prstGeom>
              <a:noFill/>
              <a:ln w="57150" cap="flat">
                <a:solidFill>
                  <a:srgbClr val="EA2046">
                    <a:alpha val="4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1099649" hangingPunct="0"/>
                <a:endParaRPr lang="en-US" sz="4263" dirty="0">
                  <a:solidFill>
                    <a:srgbClr val="FFFFFF"/>
                  </a:solidFill>
                  <a:sym typeface="Helvetica Neue Medium"/>
                </a:endParaRPr>
              </a:p>
            </p:txBody>
          </p:sp>
          <p:cxnSp>
            <p:nvCxnSpPr>
              <p:cNvPr id="238" name="Straight Connector 237">
                <a:extLst>
                  <a:ext uri="{FF2B5EF4-FFF2-40B4-BE49-F238E27FC236}">
                    <a16:creationId xmlns:a16="http://schemas.microsoft.com/office/drawing/2014/main" id="{B3A17B2A-74CA-4A05-BE5A-B6EF2E13C16B}"/>
                  </a:ext>
                </a:extLst>
              </p:cNvPr>
              <p:cNvCxnSpPr>
                <a:stCxn id="237" idx="3"/>
                <a:endCxn id="237" idx="7"/>
              </p:cNvCxnSpPr>
              <p:nvPr/>
            </p:nvCxnSpPr>
            <p:spPr>
              <a:xfrm flipV="1">
                <a:off x="3369064" y="3878684"/>
                <a:ext cx="622003" cy="693391"/>
              </a:xfrm>
              <a:prstGeom prst="line">
                <a:avLst/>
              </a:prstGeom>
              <a:noFill/>
              <a:ln w="57150" cap="flat">
                <a:solidFill>
                  <a:srgbClr val="EA2046">
                    <a:alpha val="40000"/>
                  </a:srgbClr>
                </a:solidFill>
                <a:prstDash val="solid"/>
                <a:miter lim="400000"/>
              </a:ln>
              <a:effectLst/>
              <a:sp3d/>
            </p:spPr>
            <p:style>
              <a:lnRef idx="0">
                <a:scrgbClr r="0" g="0" b="0"/>
              </a:lnRef>
              <a:fillRef idx="0">
                <a:scrgbClr r="0" g="0" b="0"/>
              </a:fillRef>
              <a:effectRef idx="0">
                <a:scrgbClr r="0" g="0" b="0"/>
              </a:effectRef>
              <a:fontRef idx="none"/>
            </p:style>
          </p:cxnSp>
        </p:grpSp>
        <p:grpSp>
          <p:nvGrpSpPr>
            <p:cNvPr id="239" name="Group 238">
              <a:extLst>
                <a:ext uri="{FF2B5EF4-FFF2-40B4-BE49-F238E27FC236}">
                  <a16:creationId xmlns:a16="http://schemas.microsoft.com/office/drawing/2014/main" id="{6D0129D3-E82D-4DD3-BD95-E05BCA22062B}"/>
                </a:ext>
              </a:extLst>
            </p:cNvPr>
            <p:cNvGrpSpPr>
              <a:grpSpLocks noChangeAspect="1"/>
            </p:cNvGrpSpPr>
            <p:nvPr/>
          </p:nvGrpSpPr>
          <p:grpSpPr>
            <a:xfrm>
              <a:off x="4489617" y="2691543"/>
              <a:ext cx="621205" cy="692500"/>
              <a:chOff x="3240242" y="3735078"/>
              <a:chExt cx="879647" cy="980603"/>
            </a:xfrm>
          </p:grpSpPr>
          <p:sp>
            <p:nvSpPr>
              <p:cNvPr id="240" name="Oval 239">
                <a:extLst>
                  <a:ext uri="{FF2B5EF4-FFF2-40B4-BE49-F238E27FC236}">
                    <a16:creationId xmlns:a16="http://schemas.microsoft.com/office/drawing/2014/main" id="{2BD08D33-6F94-455C-932E-9C9A4BCFFE8D}"/>
                  </a:ext>
                </a:extLst>
              </p:cNvPr>
              <p:cNvSpPr/>
              <p:nvPr/>
            </p:nvSpPr>
            <p:spPr>
              <a:xfrm>
                <a:off x="3240242" y="3735078"/>
                <a:ext cx="879647" cy="980603"/>
              </a:xfrm>
              <a:prstGeom prst="ellipse">
                <a:avLst/>
              </a:prstGeom>
              <a:noFill/>
              <a:ln w="57150" cap="flat">
                <a:solidFill>
                  <a:srgbClr val="EA2046">
                    <a:alpha val="4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1099649" hangingPunct="0"/>
                <a:endParaRPr lang="en-US" sz="4263" dirty="0">
                  <a:solidFill>
                    <a:srgbClr val="FFFFFF"/>
                  </a:solidFill>
                  <a:sym typeface="Helvetica Neue Medium"/>
                </a:endParaRPr>
              </a:p>
            </p:txBody>
          </p:sp>
          <p:cxnSp>
            <p:nvCxnSpPr>
              <p:cNvPr id="241" name="Straight Connector 240">
                <a:extLst>
                  <a:ext uri="{FF2B5EF4-FFF2-40B4-BE49-F238E27FC236}">
                    <a16:creationId xmlns:a16="http://schemas.microsoft.com/office/drawing/2014/main" id="{EEBA912C-2BFE-4DE0-89E2-21D6F439BC47}"/>
                  </a:ext>
                </a:extLst>
              </p:cNvPr>
              <p:cNvCxnSpPr>
                <a:stCxn id="240" idx="3"/>
                <a:endCxn id="240" idx="7"/>
              </p:cNvCxnSpPr>
              <p:nvPr/>
            </p:nvCxnSpPr>
            <p:spPr>
              <a:xfrm flipV="1">
                <a:off x="3369064" y="3878684"/>
                <a:ext cx="622003" cy="693391"/>
              </a:xfrm>
              <a:prstGeom prst="line">
                <a:avLst/>
              </a:prstGeom>
              <a:noFill/>
              <a:ln w="57150" cap="flat">
                <a:solidFill>
                  <a:srgbClr val="EA2046">
                    <a:alpha val="40000"/>
                  </a:srgbClr>
                </a:solidFill>
                <a:prstDash val="solid"/>
                <a:miter lim="400000"/>
              </a:ln>
              <a:effectLst/>
              <a:sp3d/>
            </p:spPr>
            <p:style>
              <a:lnRef idx="0">
                <a:scrgbClr r="0" g="0" b="0"/>
              </a:lnRef>
              <a:fillRef idx="0">
                <a:scrgbClr r="0" g="0" b="0"/>
              </a:fillRef>
              <a:effectRef idx="0">
                <a:scrgbClr r="0" g="0" b="0"/>
              </a:effectRef>
              <a:fontRef idx="none"/>
            </p:style>
          </p:cxnSp>
        </p:grpSp>
        <p:grpSp>
          <p:nvGrpSpPr>
            <p:cNvPr id="242" name="Group 241">
              <a:extLst>
                <a:ext uri="{FF2B5EF4-FFF2-40B4-BE49-F238E27FC236}">
                  <a16:creationId xmlns:a16="http://schemas.microsoft.com/office/drawing/2014/main" id="{AB132B05-474B-41C4-A896-4036DD782D50}"/>
                </a:ext>
              </a:extLst>
            </p:cNvPr>
            <p:cNvGrpSpPr>
              <a:grpSpLocks noChangeAspect="1"/>
            </p:cNvGrpSpPr>
            <p:nvPr/>
          </p:nvGrpSpPr>
          <p:grpSpPr>
            <a:xfrm>
              <a:off x="6800333" y="2691543"/>
              <a:ext cx="621205" cy="692500"/>
              <a:chOff x="3240242" y="3735078"/>
              <a:chExt cx="879647" cy="980603"/>
            </a:xfrm>
          </p:grpSpPr>
          <p:sp>
            <p:nvSpPr>
              <p:cNvPr id="243" name="Oval 242">
                <a:extLst>
                  <a:ext uri="{FF2B5EF4-FFF2-40B4-BE49-F238E27FC236}">
                    <a16:creationId xmlns:a16="http://schemas.microsoft.com/office/drawing/2014/main" id="{48401386-17FF-48AF-811D-6E553D47193B}"/>
                  </a:ext>
                </a:extLst>
              </p:cNvPr>
              <p:cNvSpPr/>
              <p:nvPr/>
            </p:nvSpPr>
            <p:spPr>
              <a:xfrm>
                <a:off x="3240242" y="3735078"/>
                <a:ext cx="879647" cy="980603"/>
              </a:xfrm>
              <a:prstGeom prst="ellipse">
                <a:avLst/>
              </a:prstGeom>
              <a:noFill/>
              <a:ln w="57150" cap="flat">
                <a:solidFill>
                  <a:srgbClr val="EA2046">
                    <a:alpha val="4000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1099649" hangingPunct="0"/>
                <a:endParaRPr lang="en-US" sz="4263" dirty="0">
                  <a:solidFill>
                    <a:srgbClr val="FFFFFF"/>
                  </a:solidFill>
                  <a:sym typeface="Helvetica Neue Medium"/>
                </a:endParaRPr>
              </a:p>
            </p:txBody>
          </p:sp>
          <p:cxnSp>
            <p:nvCxnSpPr>
              <p:cNvPr id="244" name="Straight Connector 243">
                <a:extLst>
                  <a:ext uri="{FF2B5EF4-FFF2-40B4-BE49-F238E27FC236}">
                    <a16:creationId xmlns:a16="http://schemas.microsoft.com/office/drawing/2014/main" id="{CFDF29D3-C7EF-4E14-9B54-7B401AE8BB12}"/>
                  </a:ext>
                </a:extLst>
              </p:cNvPr>
              <p:cNvCxnSpPr>
                <a:stCxn id="243" idx="3"/>
                <a:endCxn id="243" idx="7"/>
              </p:cNvCxnSpPr>
              <p:nvPr/>
            </p:nvCxnSpPr>
            <p:spPr>
              <a:xfrm flipV="1">
                <a:off x="3369064" y="3878684"/>
                <a:ext cx="622003" cy="693391"/>
              </a:xfrm>
              <a:prstGeom prst="line">
                <a:avLst/>
              </a:prstGeom>
              <a:noFill/>
              <a:ln w="57150" cap="flat">
                <a:solidFill>
                  <a:srgbClr val="EA2046">
                    <a:alpha val="40000"/>
                  </a:srgbClr>
                </a:solidFill>
                <a:prstDash val="solid"/>
                <a:miter lim="400000"/>
              </a:ln>
              <a:effectLst/>
              <a:sp3d/>
            </p:spPr>
            <p:style>
              <a:lnRef idx="0">
                <a:scrgbClr r="0" g="0" b="0"/>
              </a:lnRef>
              <a:fillRef idx="0">
                <a:scrgbClr r="0" g="0" b="0"/>
              </a:fillRef>
              <a:effectRef idx="0">
                <a:scrgbClr r="0" g="0" b="0"/>
              </a:effectRef>
              <a:fontRef idx="none"/>
            </p:style>
          </p:cxnSp>
        </p:grpSp>
      </p:grpSp>
      <p:sp>
        <p:nvSpPr>
          <p:cNvPr id="245" name="Rectangle 244">
            <a:extLst>
              <a:ext uri="{FF2B5EF4-FFF2-40B4-BE49-F238E27FC236}">
                <a16:creationId xmlns:a16="http://schemas.microsoft.com/office/drawing/2014/main" id="{E7A43CE6-D901-4FDC-AD72-A0C203218A1A}"/>
              </a:ext>
            </a:extLst>
          </p:cNvPr>
          <p:cNvSpPr/>
          <p:nvPr/>
        </p:nvSpPr>
        <p:spPr>
          <a:xfrm>
            <a:off x="5639" y="3756880"/>
            <a:ext cx="12180722" cy="656013"/>
          </a:xfrm>
          <a:prstGeom prst="rect">
            <a:avLst/>
          </a:prstGeom>
          <a:solidFill>
            <a:schemeClr val="bg1">
              <a:alpha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1099649" hangingPunct="0"/>
            <a:endParaRPr lang="en-US" sz="4263">
              <a:solidFill>
                <a:srgbClr val="FFFFFF"/>
              </a:solidFill>
              <a:sym typeface="Helvetica Neue Medium"/>
            </a:endParaRPr>
          </a:p>
        </p:txBody>
      </p:sp>
      <p:grpSp>
        <p:nvGrpSpPr>
          <p:cNvPr id="246" name="Group 245">
            <a:extLst>
              <a:ext uri="{FF2B5EF4-FFF2-40B4-BE49-F238E27FC236}">
                <a16:creationId xmlns:a16="http://schemas.microsoft.com/office/drawing/2014/main" id="{73BC5769-96DA-46D0-A4CE-2AF561F611F9}"/>
              </a:ext>
            </a:extLst>
          </p:cNvPr>
          <p:cNvGrpSpPr>
            <a:grpSpLocks noChangeAspect="1"/>
          </p:cNvGrpSpPr>
          <p:nvPr/>
        </p:nvGrpSpPr>
        <p:grpSpPr>
          <a:xfrm>
            <a:off x="2064586" y="2080221"/>
            <a:ext cx="7956627" cy="2940042"/>
            <a:chOff x="2155371" y="1938883"/>
            <a:chExt cx="4283528" cy="1582800"/>
          </a:xfrm>
        </p:grpSpPr>
        <p:sp>
          <p:nvSpPr>
            <p:cNvPr id="247" name="Rectangle 246">
              <a:extLst>
                <a:ext uri="{FF2B5EF4-FFF2-40B4-BE49-F238E27FC236}">
                  <a16:creationId xmlns:a16="http://schemas.microsoft.com/office/drawing/2014/main" id="{16933547-F765-422B-ADC2-4FBA6E838206}"/>
                </a:ext>
              </a:extLst>
            </p:cNvPr>
            <p:cNvSpPr/>
            <p:nvPr/>
          </p:nvSpPr>
          <p:spPr>
            <a:xfrm>
              <a:off x="2155371" y="2595054"/>
              <a:ext cx="4283528" cy="353171"/>
            </a:xfrm>
            <a:prstGeom prst="rect">
              <a:avLst/>
            </a:prstGeom>
            <a:solidFill>
              <a:schemeClr val="bg1"/>
            </a:solidFill>
            <a:ln w="38100" cap="flat">
              <a:solidFill>
                <a:srgbClr val="592873"/>
              </a:solidFill>
              <a:miter lim="400000"/>
              <a:extLst>
                <a:ext uri="{C807C97D-BFC1-408E-A445-0C87EB9F89A2}">
                  <ask:lineSketchStyleProps xmlns:ask="http://schemas.microsoft.com/office/drawing/2018/sketchyshapes" sd="2742691879">
                    <a:custGeom>
                      <a:avLst/>
                      <a:gdLst>
                        <a:gd name="connsiteX0" fmla="*/ 0 w 5972996"/>
                        <a:gd name="connsiteY0" fmla="*/ 0 h 2322410"/>
                        <a:gd name="connsiteX1" fmla="*/ 5972996 w 5972996"/>
                        <a:gd name="connsiteY1" fmla="*/ 0 h 2322410"/>
                        <a:gd name="connsiteX2" fmla="*/ 5972996 w 5972996"/>
                        <a:gd name="connsiteY2" fmla="*/ 2322410 h 2322410"/>
                        <a:gd name="connsiteX3" fmla="*/ 0 w 5972996"/>
                        <a:gd name="connsiteY3" fmla="*/ 2322410 h 2322410"/>
                        <a:gd name="connsiteX4" fmla="*/ 0 w 5972996"/>
                        <a:gd name="connsiteY4" fmla="*/ 0 h 2322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2996" h="2322410" fill="none" extrusionOk="0">
                          <a:moveTo>
                            <a:pt x="0" y="0"/>
                          </a:moveTo>
                          <a:cubicBezTo>
                            <a:pt x="2080492" y="-60833"/>
                            <a:pt x="3285443" y="46189"/>
                            <a:pt x="5972996" y="0"/>
                          </a:cubicBezTo>
                          <a:cubicBezTo>
                            <a:pt x="6091626" y="814394"/>
                            <a:pt x="5901084" y="1594299"/>
                            <a:pt x="5972996" y="2322410"/>
                          </a:cubicBezTo>
                          <a:cubicBezTo>
                            <a:pt x="5046449" y="2445358"/>
                            <a:pt x="1524618" y="2165441"/>
                            <a:pt x="0" y="2322410"/>
                          </a:cubicBezTo>
                          <a:cubicBezTo>
                            <a:pt x="-33036" y="1336876"/>
                            <a:pt x="-100699" y="412547"/>
                            <a:pt x="0" y="0"/>
                          </a:cubicBezTo>
                          <a:close/>
                        </a:path>
                        <a:path w="5972996" h="2322410" stroke="0" extrusionOk="0">
                          <a:moveTo>
                            <a:pt x="0" y="0"/>
                          </a:moveTo>
                          <a:cubicBezTo>
                            <a:pt x="1326820" y="-140288"/>
                            <a:pt x="4448754" y="-156560"/>
                            <a:pt x="5972996" y="0"/>
                          </a:cubicBezTo>
                          <a:cubicBezTo>
                            <a:pt x="5875026" y="353887"/>
                            <a:pt x="6101669" y="1330104"/>
                            <a:pt x="5972996" y="2322410"/>
                          </a:cubicBezTo>
                          <a:cubicBezTo>
                            <a:pt x="4161636" y="2198949"/>
                            <a:pt x="1904623" y="2362511"/>
                            <a:pt x="0" y="2322410"/>
                          </a:cubicBezTo>
                          <a:cubicBezTo>
                            <a:pt x="16339" y="1208545"/>
                            <a:pt x="77589" y="583650"/>
                            <a:pt x="0" y="0"/>
                          </a:cubicBezTo>
                          <a:close/>
                        </a:path>
                      </a:pathLst>
                    </a:custGeom>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1099649" hangingPunct="0"/>
              <a:endParaRPr lang="en-US" sz="4263">
                <a:solidFill>
                  <a:srgbClr val="FFFFFF"/>
                </a:solidFill>
                <a:sym typeface="Helvetica Neue Medium"/>
              </a:endParaRPr>
            </a:p>
          </p:txBody>
        </p:sp>
        <p:sp>
          <p:nvSpPr>
            <p:cNvPr id="248" name="Rectangle 247">
              <a:extLst>
                <a:ext uri="{FF2B5EF4-FFF2-40B4-BE49-F238E27FC236}">
                  <a16:creationId xmlns:a16="http://schemas.microsoft.com/office/drawing/2014/main" id="{7A94D07C-598F-4E31-B8FE-7920B6F2F205}"/>
                </a:ext>
              </a:extLst>
            </p:cNvPr>
            <p:cNvSpPr/>
            <p:nvPr/>
          </p:nvSpPr>
          <p:spPr>
            <a:xfrm>
              <a:off x="2660482" y="2351194"/>
              <a:ext cx="3443503" cy="844317"/>
            </a:xfrm>
            <a:prstGeom prst="rect">
              <a:avLst/>
            </a:prstGeom>
            <a:ln>
              <a:no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r>
                <a:rPr lang="en-US" sz="3197">
                  <a:solidFill>
                    <a:srgbClr val="592873"/>
                  </a:solidFill>
                  <a:latin typeface="Rockwell" panose="02060603020205020403" pitchFamily="18" charset="0"/>
                </a:rPr>
                <a:t> </a:t>
              </a:r>
              <a:r>
                <a:rPr lang="en-US" sz="3197">
                  <a:latin typeface="Rockwell" panose="02060603020205020403" pitchFamily="18" charset="0"/>
                </a:rPr>
                <a:t>The only way it's all going to go as planned is if you don't learn anything along the way</a:t>
              </a:r>
              <a:endParaRPr lang="en-US" sz="3197">
                <a:solidFill>
                  <a:srgbClr val="592873"/>
                </a:solidFill>
                <a:latin typeface="Rockwell" panose="02060603020205020403" pitchFamily="18" charset="0"/>
              </a:endParaRPr>
            </a:p>
          </p:txBody>
        </p:sp>
        <p:sp>
          <p:nvSpPr>
            <p:cNvPr id="249" name="TextBox 248">
              <a:extLst>
                <a:ext uri="{FF2B5EF4-FFF2-40B4-BE49-F238E27FC236}">
                  <a16:creationId xmlns:a16="http://schemas.microsoft.com/office/drawing/2014/main" id="{16B38765-92D3-4AE2-8273-5067FA199D48}"/>
                </a:ext>
              </a:extLst>
            </p:cNvPr>
            <p:cNvSpPr txBox="1"/>
            <p:nvPr/>
          </p:nvSpPr>
          <p:spPr>
            <a:xfrm>
              <a:off x="2289119" y="1938883"/>
              <a:ext cx="637066" cy="932619"/>
            </a:xfrm>
            <a:prstGeom prst="rect">
              <a:avLst/>
            </a:prstGeom>
            <a:noFill/>
            <a:ln w="12700" cap="flat">
              <a:noFill/>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wrap="square">
              <a:spAutoFit/>
            </a:bodyPr>
            <a:lstStyle/>
            <a:p>
              <a:r>
                <a:rPr lang="en-US" sz="10657" dirty="0">
                  <a:solidFill>
                    <a:srgbClr val="D21989"/>
                  </a:solidFill>
                  <a:latin typeface="Rockwell" panose="02060603020205020403" pitchFamily="18" charset="0"/>
                </a:rPr>
                <a:t>“</a:t>
              </a:r>
              <a:endParaRPr lang="en-US" sz="10657" dirty="0">
                <a:solidFill>
                  <a:srgbClr val="D21989"/>
                </a:solidFill>
              </a:endParaRPr>
            </a:p>
          </p:txBody>
        </p:sp>
        <p:grpSp>
          <p:nvGrpSpPr>
            <p:cNvPr id="250" name="Group 249">
              <a:extLst>
                <a:ext uri="{FF2B5EF4-FFF2-40B4-BE49-F238E27FC236}">
                  <a16:creationId xmlns:a16="http://schemas.microsoft.com/office/drawing/2014/main" id="{82E9D156-EBF3-4D11-BCBB-88F1593C45F4}"/>
                </a:ext>
              </a:extLst>
            </p:cNvPr>
            <p:cNvGrpSpPr/>
            <p:nvPr/>
          </p:nvGrpSpPr>
          <p:grpSpPr>
            <a:xfrm>
              <a:off x="2228031" y="1996723"/>
              <a:ext cx="4171680" cy="1524960"/>
              <a:chOff x="2228031" y="1996723"/>
              <a:chExt cx="4171680" cy="1524960"/>
            </a:xfrm>
          </p:grpSpPr>
          <mc:AlternateContent xmlns:mc="http://schemas.openxmlformats.org/markup-compatibility/2006" xmlns:p14="http://schemas.microsoft.com/office/powerpoint/2010/main">
            <mc:Choice Requires="p14">
              <p:contentPart p14:bwMode="auto" r:id="rId57">
                <p14:nvContentPartPr>
                  <p14:cNvPr id="251" name="Ink 250">
                    <a:extLst>
                      <a:ext uri="{FF2B5EF4-FFF2-40B4-BE49-F238E27FC236}">
                        <a16:creationId xmlns:a16="http://schemas.microsoft.com/office/drawing/2014/main" id="{AFC8A90D-4E5E-41B8-A70D-D9F74EA838EF}"/>
                      </a:ext>
                    </a:extLst>
                  </p14:cNvPr>
                  <p14:cNvContentPartPr/>
                  <p14:nvPr/>
                </p14:nvContentPartPr>
                <p14:xfrm>
                  <a:off x="2301890" y="1996723"/>
                  <a:ext cx="4023360" cy="70560"/>
                </p14:xfrm>
              </p:contentPart>
            </mc:Choice>
            <mc:Fallback xmlns="">
              <p:pic>
                <p:nvPicPr>
                  <p:cNvPr id="226" name="Ink 225">
                    <a:extLst>
                      <a:ext uri="{FF2B5EF4-FFF2-40B4-BE49-F238E27FC236}">
                        <a16:creationId xmlns:a16="http://schemas.microsoft.com/office/drawing/2014/main" id="{81324FD5-FCDA-4DBE-83FB-EB78523987B8}"/>
                      </a:ext>
                    </a:extLst>
                  </p:cNvPr>
                  <p:cNvPicPr/>
                  <p:nvPr/>
                </p:nvPicPr>
                <p:blipFill>
                  <a:blip r:embed="rId58"/>
                  <a:stretch>
                    <a:fillRect/>
                  </a:stretch>
                </p:blipFill>
                <p:spPr>
                  <a:xfrm>
                    <a:off x="2288981" y="1983800"/>
                    <a:ext cx="4048919" cy="96148"/>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52" name="Ink 251">
                    <a:extLst>
                      <a:ext uri="{FF2B5EF4-FFF2-40B4-BE49-F238E27FC236}">
                        <a16:creationId xmlns:a16="http://schemas.microsoft.com/office/drawing/2014/main" id="{F8C87B1C-12DC-4B44-B73E-4AE5FDCEA81D}"/>
                      </a:ext>
                    </a:extLst>
                  </p14:cNvPr>
                  <p14:cNvContentPartPr/>
                  <p14:nvPr/>
                </p14:nvContentPartPr>
                <p14:xfrm>
                  <a:off x="2228031" y="2056123"/>
                  <a:ext cx="39240" cy="1461240"/>
                </p14:xfrm>
              </p:contentPart>
            </mc:Choice>
            <mc:Fallback xmlns="">
              <p:pic>
                <p:nvPicPr>
                  <p:cNvPr id="228" name="Ink 227">
                    <a:extLst>
                      <a:ext uri="{FF2B5EF4-FFF2-40B4-BE49-F238E27FC236}">
                        <a16:creationId xmlns:a16="http://schemas.microsoft.com/office/drawing/2014/main" id="{6470FC41-8C3C-4D4A-AFD5-9BE2DF587FCB}"/>
                      </a:ext>
                    </a:extLst>
                  </p:cNvPr>
                  <p:cNvPicPr/>
                  <p:nvPr/>
                </p:nvPicPr>
                <p:blipFill>
                  <a:blip r:embed="rId60"/>
                  <a:stretch>
                    <a:fillRect/>
                  </a:stretch>
                </p:blipFill>
                <p:spPr>
                  <a:xfrm>
                    <a:off x="2215038" y="2043212"/>
                    <a:ext cx="64967" cy="1486803"/>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53" name="Ink 252">
                    <a:extLst>
                      <a:ext uri="{FF2B5EF4-FFF2-40B4-BE49-F238E27FC236}">
                        <a16:creationId xmlns:a16="http://schemas.microsoft.com/office/drawing/2014/main" id="{C9E6EF06-553B-4E21-8E3C-6AA227B86567}"/>
                      </a:ext>
                    </a:extLst>
                  </p14:cNvPr>
                  <p14:cNvContentPartPr/>
                  <p14:nvPr/>
                </p14:nvContentPartPr>
                <p14:xfrm>
                  <a:off x="2256471" y="3452923"/>
                  <a:ext cx="4096800" cy="68760"/>
                </p14:xfrm>
              </p:contentPart>
            </mc:Choice>
            <mc:Fallback xmlns="">
              <p:pic>
                <p:nvPicPr>
                  <p:cNvPr id="229" name="Ink 228">
                    <a:extLst>
                      <a:ext uri="{FF2B5EF4-FFF2-40B4-BE49-F238E27FC236}">
                        <a16:creationId xmlns:a16="http://schemas.microsoft.com/office/drawing/2014/main" id="{3B180F2D-4DB7-4107-ABD2-4A56214CDF55}"/>
                      </a:ext>
                    </a:extLst>
                  </p:cNvPr>
                  <p:cNvPicPr/>
                  <p:nvPr/>
                </p:nvPicPr>
                <p:blipFill>
                  <a:blip r:embed="rId62"/>
                  <a:stretch>
                    <a:fillRect/>
                  </a:stretch>
                </p:blipFill>
                <p:spPr>
                  <a:xfrm>
                    <a:off x="2243562" y="3439998"/>
                    <a:ext cx="4122360" cy="94351"/>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54" name="Ink 253">
                    <a:extLst>
                      <a:ext uri="{FF2B5EF4-FFF2-40B4-BE49-F238E27FC236}">
                        <a16:creationId xmlns:a16="http://schemas.microsoft.com/office/drawing/2014/main" id="{F3E3747E-7A19-4C9D-8B6B-7E16321924AE}"/>
                      </a:ext>
                    </a:extLst>
                  </p14:cNvPr>
                  <p14:cNvContentPartPr/>
                  <p14:nvPr/>
                </p14:nvContentPartPr>
                <p14:xfrm>
                  <a:off x="6328791" y="2071963"/>
                  <a:ext cx="70920" cy="1437480"/>
                </p14:xfrm>
              </p:contentPart>
            </mc:Choice>
            <mc:Fallback xmlns="">
              <p:pic>
                <p:nvPicPr>
                  <p:cNvPr id="230" name="Ink 229">
                    <a:extLst>
                      <a:ext uri="{FF2B5EF4-FFF2-40B4-BE49-F238E27FC236}">
                        <a16:creationId xmlns:a16="http://schemas.microsoft.com/office/drawing/2014/main" id="{26AC307A-9452-4857-B2A5-1D722AAEF674}"/>
                      </a:ext>
                    </a:extLst>
                  </p:cNvPr>
                  <p:cNvPicPr/>
                  <p:nvPr/>
                </p:nvPicPr>
                <p:blipFill>
                  <a:blip r:embed="rId64"/>
                  <a:stretch>
                    <a:fillRect/>
                  </a:stretch>
                </p:blipFill>
                <p:spPr>
                  <a:xfrm>
                    <a:off x="6315849" y="2059052"/>
                    <a:ext cx="96544" cy="1463043"/>
                  </a:xfrm>
                  <a:prstGeom prst="rect">
                    <a:avLst/>
                  </a:prstGeom>
                </p:spPr>
              </p:pic>
            </mc:Fallback>
          </mc:AlternateContent>
        </p:grpSp>
      </p:grpSp>
    </p:spTree>
    <p:custDataLst>
      <p:tags r:id="rId1"/>
    </p:custDataLst>
    <p:extLst>
      <p:ext uri="{BB962C8B-B14F-4D97-AF65-F5344CB8AC3E}">
        <p14:creationId xmlns:p14="http://schemas.microsoft.com/office/powerpoint/2010/main" val="41464927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2000" fill="hold"/>
                                        <p:tgtEl>
                                          <p:spTgt spid="4"/>
                                        </p:tgtEl>
                                        <p:attrNameLst>
                                          <p:attrName>drawProgress</p:attrName>
                                        </p:attrNameLst>
                                      </p:cBhvr>
                                      <p:tavLst>
                                        <p:tav tm="0">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par>
                                <p:cTn id="29" presetID="63"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drawProgress</p:attrName>
                                        </p:attrNameLst>
                                      </p:cBhvr>
                                      <p:tavLst>
                                        <p:tav tm="0">
                                          <p:val>
                                            <p:fltVal val="0"/>
                                          </p:val>
                                        </p:tav>
                                        <p:tav tm="100000">
                                          <p:val>
                                            <p:fltVal val="1"/>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1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par>
                                <p:cTn id="52" presetID="10" presetClass="entr" presetSubtype="0" fill="hold" grpId="0"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par>
                                <p:cTn id="55" presetID="63" presetClass="entr" presetSubtype="0"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anim calcmode="lin" valueType="num">
                                      <p:cBhvr>
                                        <p:cTn id="57" dur="500" fill="hold"/>
                                        <p:tgtEl>
                                          <p:spTgt spid="80"/>
                                        </p:tgtEl>
                                        <p:attrNameLst>
                                          <p:attrName>drawProgress</p:attrName>
                                        </p:attrNameLst>
                                      </p:cBhvr>
                                      <p:tavLst>
                                        <p:tav tm="0">
                                          <p:val>
                                            <p:fltVal val="0"/>
                                          </p:val>
                                        </p:tav>
                                        <p:tav tm="100000">
                                          <p:val>
                                            <p:fltVal val="1"/>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63"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anim calcmode="lin" valueType="num">
                                      <p:cBhvr>
                                        <p:cTn id="65" dur="5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63"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p:cTn id="73" dur="500" fill="hold"/>
                                        <p:tgtEl>
                                          <p:spTgt spid="48"/>
                                        </p:tgtEl>
                                        <p:attrNameLst>
                                          <p:attrName>drawProgress</p:attrName>
                                        </p:attrNameLst>
                                      </p:cBhvr>
                                      <p:tavLst>
                                        <p:tav tm="0">
                                          <p:val>
                                            <p:fltVal val="0"/>
                                          </p:val>
                                        </p:tav>
                                        <p:tav tm="100000">
                                          <p:val>
                                            <p:fltVal val="1"/>
                                          </p:val>
                                        </p:tav>
                                      </p:tavLst>
                                    </p:anim>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4"/>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33"/>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45"/>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34"/>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48"/>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63" presetClass="entr" presetSubtype="0" fill="hold" nodeType="clickEffect">
                                  <p:stCondLst>
                                    <p:cond delay="0"/>
                                  </p:stCondLst>
                                  <p:childTnLst>
                                    <p:set>
                                      <p:cBhvr>
                                        <p:cTn id="89" dur="1" fill="hold">
                                          <p:stCondLst>
                                            <p:cond delay="0"/>
                                          </p:stCondLst>
                                        </p:cTn>
                                        <p:tgtEl>
                                          <p:spTgt spid="227"/>
                                        </p:tgtEl>
                                        <p:attrNameLst>
                                          <p:attrName>style.visibility</p:attrName>
                                        </p:attrNameLst>
                                      </p:cBhvr>
                                      <p:to>
                                        <p:strVal val="visible"/>
                                      </p:to>
                                    </p:set>
                                    <p:anim calcmode="lin" valueType="num">
                                      <p:cBhvr>
                                        <p:cTn id="90" dur="2000" fill="hold"/>
                                        <p:tgtEl>
                                          <p:spTgt spid="227"/>
                                        </p:tgtEl>
                                        <p:attrNameLst>
                                          <p:attrName>drawProgress</p:attrName>
                                        </p:attrNameLst>
                                      </p:cBhvr>
                                      <p:tavLst>
                                        <p:tav tm="0">
                                          <p:val>
                                            <p:fltVal val="0"/>
                                          </p:val>
                                        </p:tav>
                                        <p:tav tm="100000">
                                          <p:val>
                                            <p:fltVal val="1"/>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32"/>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childTnLst>
                          </p:cTn>
                        </p:par>
                      </p:childTnLst>
                    </p:cTn>
                  </p:par>
                  <p:par>
                    <p:cTn id="114" fill="hold">
                      <p:stCondLst>
                        <p:cond delay="indefinite"/>
                      </p:stCondLst>
                      <p:childTnLst>
                        <p:par>
                          <p:cTn id="115" fill="hold">
                            <p:stCondLst>
                              <p:cond delay="0"/>
                            </p:stCondLst>
                            <p:childTnLst>
                              <p:par>
                                <p:cTn id="116" presetID="63" presetClass="entr" presetSubtype="0" fill="hold" nodeType="clickEffect">
                                  <p:stCondLst>
                                    <p:cond delay="0"/>
                                  </p:stCondLst>
                                  <p:childTnLst>
                                    <p:set>
                                      <p:cBhvr>
                                        <p:cTn id="117" dur="1" fill="hold">
                                          <p:stCondLst>
                                            <p:cond delay="0"/>
                                          </p:stCondLst>
                                        </p:cTn>
                                        <p:tgtEl>
                                          <p:spTgt spid="196"/>
                                        </p:tgtEl>
                                        <p:attrNameLst>
                                          <p:attrName>style.visibility</p:attrName>
                                        </p:attrNameLst>
                                      </p:cBhvr>
                                      <p:to>
                                        <p:strVal val="visible"/>
                                      </p:to>
                                    </p:set>
                                    <p:anim calcmode="lin" valueType="num">
                                      <p:cBhvr>
                                        <p:cTn id="118" dur="3000" fill="hold"/>
                                        <p:tgtEl>
                                          <p:spTgt spid="196"/>
                                        </p:tgtEl>
                                        <p:attrNameLst>
                                          <p:attrName>drawProgress</p:attrName>
                                        </p:attrNameLst>
                                      </p:cBhvr>
                                      <p:tavLst>
                                        <p:tav tm="0">
                                          <p:val>
                                            <p:fltVal val="0"/>
                                          </p:val>
                                        </p:tav>
                                        <p:tav tm="100000">
                                          <p:val>
                                            <p:fltVal val="1"/>
                                          </p:val>
                                        </p:tav>
                                      </p:tavLst>
                                    </p:anim>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40"/>
                                        </p:tgtEl>
                                        <p:attrNameLst>
                                          <p:attrName>style.visibility</p:attrName>
                                        </p:attrNameLst>
                                      </p:cBhvr>
                                      <p:to>
                                        <p:strVal val="visible"/>
                                      </p:to>
                                    </p:set>
                                    <p:animEffect transition="in" filter="fade">
                                      <p:cBhvr>
                                        <p:cTn id="123" dur="500"/>
                                        <p:tgtEl>
                                          <p:spTgt spid="14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10"/>
                                        </p:tgtEl>
                                        <p:attrNameLst>
                                          <p:attrName>style.visibility</p:attrName>
                                        </p:attrNameLst>
                                      </p:cBhvr>
                                      <p:to>
                                        <p:strVal val="visible"/>
                                      </p:to>
                                    </p:set>
                                    <p:animEffect transition="in" filter="fade">
                                      <p:cBhvr>
                                        <p:cTn id="128" dur="500"/>
                                        <p:tgtEl>
                                          <p:spTgt spid="210"/>
                                        </p:tgtEl>
                                      </p:cBhvr>
                                    </p:animEffect>
                                  </p:childTnLst>
                                </p:cTn>
                              </p:par>
                              <p:par>
                                <p:cTn id="129" presetID="63" presetClass="entr" presetSubtype="0" fill="hold" nodeType="withEffect">
                                  <p:stCondLst>
                                    <p:cond delay="0"/>
                                  </p:stCondLst>
                                  <p:childTnLst>
                                    <p:set>
                                      <p:cBhvr>
                                        <p:cTn id="130" dur="1" fill="hold">
                                          <p:stCondLst>
                                            <p:cond delay="0"/>
                                          </p:stCondLst>
                                        </p:cTn>
                                        <p:tgtEl>
                                          <p:spTgt spid="211"/>
                                        </p:tgtEl>
                                        <p:attrNameLst>
                                          <p:attrName>style.visibility</p:attrName>
                                        </p:attrNameLst>
                                      </p:cBhvr>
                                      <p:to>
                                        <p:strVal val="visible"/>
                                      </p:to>
                                    </p:set>
                                    <p:anim calcmode="lin" valueType="num">
                                      <p:cBhvr>
                                        <p:cTn id="131" dur="500" fill="hold"/>
                                        <p:tgtEl>
                                          <p:spTgt spid="211"/>
                                        </p:tgtEl>
                                        <p:attrNameLst>
                                          <p:attrName>drawProgress</p:attrName>
                                        </p:attrNameLst>
                                      </p:cBhvr>
                                      <p:tavLst>
                                        <p:tav tm="0">
                                          <p:val>
                                            <p:fltVal val="0"/>
                                          </p:val>
                                        </p:tav>
                                        <p:tav tm="100000">
                                          <p:val>
                                            <p:fltVal val="1"/>
                                          </p:val>
                                        </p:tav>
                                      </p:tavLst>
                                    </p:anim>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14"/>
                                        </p:tgtEl>
                                        <p:attrNameLst>
                                          <p:attrName>style.visibility</p:attrName>
                                        </p:attrNameLst>
                                      </p:cBhvr>
                                      <p:to>
                                        <p:strVal val="visible"/>
                                      </p:to>
                                    </p:set>
                                    <p:animEffect transition="in" filter="fade">
                                      <p:cBhvr>
                                        <p:cTn id="136" dur="500"/>
                                        <p:tgtEl>
                                          <p:spTgt spid="214"/>
                                        </p:tgtEl>
                                      </p:cBhvr>
                                    </p:animEffect>
                                  </p:childTnLst>
                                </p:cTn>
                              </p:par>
                              <p:par>
                                <p:cTn id="137" presetID="63" presetClass="entr" presetSubtype="0" fill="hold" nodeType="withEffect">
                                  <p:stCondLst>
                                    <p:cond delay="0"/>
                                  </p:stCondLst>
                                  <p:childTnLst>
                                    <p:set>
                                      <p:cBhvr>
                                        <p:cTn id="138" dur="1" fill="hold">
                                          <p:stCondLst>
                                            <p:cond delay="0"/>
                                          </p:stCondLst>
                                        </p:cTn>
                                        <p:tgtEl>
                                          <p:spTgt spid="215"/>
                                        </p:tgtEl>
                                        <p:attrNameLst>
                                          <p:attrName>style.visibility</p:attrName>
                                        </p:attrNameLst>
                                      </p:cBhvr>
                                      <p:to>
                                        <p:strVal val="visible"/>
                                      </p:to>
                                    </p:set>
                                    <p:anim calcmode="lin" valueType="num">
                                      <p:cBhvr>
                                        <p:cTn id="139" dur="500" fill="hold"/>
                                        <p:tgtEl>
                                          <p:spTgt spid="215"/>
                                        </p:tgtEl>
                                        <p:attrNameLst>
                                          <p:attrName>drawProgress</p:attrName>
                                        </p:attrNameLst>
                                      </p:cBhvr>
                                      <p:tavLst>
                                        <p:tav tm="0">
                                          <p:val>
                                            <p:fltVal val="0"/>
                                          </p:val>
                                        </p:tav>
                                        <p:tav tm="100000">
                                          <p:val>
                                            <p:fltVal val="1"/>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24"/>
                                        </p:tgtEl>
                                        <p:attrNameLst>
                                          <p:attrName>style.visibility</p:attrName>
                                        </p:attrNameLst>
                                      </p:cBhvr>
                                      <p:to>
                                        <p:strVal val="visible"/>
                                      </p:to>
                                    </p:set>
                                    <p:animEffect transition="in" filter="fade">
                                      <p:cBhvr>
                                        <p:cTn id="144" dur="500"/>
                                        <p:tgtEl>
                                          <p:spTgt spid="124"/>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126"/>
                                        </p:tgtEl>
                                        <p:attrNameLst>
                                          <p:attrName>style.visibility</p:attrName>
                                        </p:attrNameLst>
                                      </p:cBhvr>
                                      <p:to>
                                        <p:strVal val="visible"/>
                                      </p:to>
                                    </p:set>
                                    <p:animEffect transition="in" filter="fade">
                                      <p:cBhvr>
                                        <p:cTn id="149" dur="500"/>
                                        <p:tgtEl>
                                          <p:spTgt spid="12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169"/>
                                        </p:tgtEl>
                                        <p:attrNameLst>
                                          <p:attrName>style.visibility</p:attrName>
                                        </p:attrNameLst>
                                      </p:cBhvr>
                                      <p:to>
                                        <p:strVal val="visible"/>
                                      </p:to>
                                    </p:set>
                                    <p:animEffect transition="in" filter="fade">
                                      <p:cBhvr>
                                        <p:cTn id="154" dur="500"/>
                                        <p:tgtEl>
                                          <p:spTgt spid="169"/>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133"/>
                                        </p:tgtEl>
                                        <p:attrNameLst>
                                          <p:attrName>style.visibility</p:attrName>
                                        </p:attrNameLst>
                                      </p:cBhvr>
                                      <p:to>
                                        <p:strVal val="visible"/>
                                      </p:to>
                                    </p:set>
                                    <p:animEffect transition="in" filter="fade">
                                      <p:cBhvr>
                                        <p:cTn id="159" dur="500"/>
                                        <p:tgtEl>
                                          <p:spTgt spid="133"/>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172"/>
                                        </p:tgtEl>
                                        <p:attrNameLst>
                                          <p:attrName>style.visibility</p:attrName>
                                        </p:attrNameLst>
                                      </p:cBhvr>
                                      <p:to>
                                        <p:strVal val="visible"/>
                                      </p:to>
                                    </p:set>
                                    <p:animEffect transition="in" filter="fade">
                                      <p:cBhvr>
                                        <p:cTn id="164" dur="500"/>
                                        <p:tgtEl>
                                          <p:spTgt spid="172"/>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25"/>
                                        </p:tgtEl>
                                        <p:attrNameLst>
                                          <p:attrName>style.visibility</p:attrName>
                                        </p:attrNameLst>
                                      </p:cBhvr>
                                      <p:to>
                                        <p:strVal val="visible"/>
                                      </p:to>
                                    </p:set>
                                    <p:animEffect transition="in" filter="fade">
                                      <p:cBhvr>
                                        <p:cTn id="169" dur="500"/>
                                        <p:tgtEl>
                                          <p:spTgt spid="25"/>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nodeType="clickEffect">
                                  <p:stCondLst>
                                    <p:cond delay="0"/>
                                  </p:stCondLst>
                                  <p:childTnLst>
                                    <p:set>
                                      <p:cBhvr>
                                        <p:cTn id="173" dur="1" fill="hold">
                                          <p:stCondLst>
                                            <p:cond delay="0"/>
                                          </p:stCondLst>
                                        </p:cTn>
                                        <p:tgtEl>
                                          <p:spTgt spid="175"/>
                                        </p:tgtEl>
                                        <p:attrNameLst>
                                          <p:attrName>style.visibility</p:attrName>
                                        </p:attrNameLst>
                                      </p:cBhvr>
                                      <p:to>
                                        <p:strVal val="visible"/>
                                      </p:to>
                                    </p:set>
                                    <p:animEffect transition="in" filter="fade">
                                      <p:cBhvr>
                                        <p:cTn id="174" dur="500"/>
                                        <p:tgtEl>
                                          <p:spTgt spid="175"/>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147"/>
                                        </p:tgtEl>
                                        <p:attrNameLst>
                                          <p:attrName>style.visibility</p:attrName>
                                        </p:attrNameLst>
                                      </p:cBhvr>
                                      <p:to>
                                        <p:strVal val="visible"/>
                                      </p:to>
                                    </p:set>
                                    <p:animEffect transition="in" filter="fade">
                                      <p:cBhvr>
                                        <p:cTn id="179" dur="500"/>
                                        <p:tgtEl>
                                          <p:spTgt spid="147"/>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178"/>
                                        </p:tgtEl>
                                        <p:attrNameLst>
                                          <p:attrName>style.visibility</p:attrName>
                                        </p:attrNameLst>
                                      </p:cBhvr>
                                      <p:to>
                                        <p:strVal val="visible"/>
                                      </p:to>
                                    </p:set>
                                    <p:animEffect transition="in" filter="fade">
                                      <p:cBhvr>
                                        <p:cTn id="184" dur="500"/>
                                        <p:tgtEl>
                                          <p:spTgt spid="178"/>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nodeType="clickEffect">
                                  <p:stCondLst>
                                    <p:cond delay="0"/>
                                  </p:stCondLst>
                                  <p:childTnLst>
                                    <p:set>
                                      <p:cBhvr>
                                        <p:cTn id="188" dur="1" fill="hold">
                                          <p:stCondLst>
                                            <p:cond delay="0"/>
                                          </p:stCondLst>
                                        </p:cTn>
                                        <p:tgtEl>
                                          <p:spTgt spid="154"/>
                                        </p:tgtEl>
                                        <p:attrNameLst>
                                          <p:attrName>style.visibility</p:attrName>
                                        </p:attrNameLst>
                                      </p:cBhvr>
                                      <p:to>
                                        <p:strVal val="visible"/>
                                      </p:to>
                                    </p:set>
                                    <p:animEffect transition="in" filter="fade">
                                      <p:cBhvr>
                                        <p:cTn id="189" dur="500"/>
                                        <p:tgtEl>
                                          <p:spTgt spid="154"/>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181"/>
                                        </p:tgtEl>
                                        <p:attrNameLst>
                                          <p:attrName>style.visibility</p:attrName>
                                        </p:attrNameLst>
                                      </p:cBhvr>
                                      <p:to>
                                        <p:strVal val="visible"/>
                                      </p:to>
                                    </p:set>
                                    <p:animEffect transition="in" filter="fade">
                                      <p:cBhvr>
                                        <p:cTn id="194" dur="500"/>
                                        <p:tgtEl>
                                          <p:spTgt spid="181"/>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nodeType="clickEffect">
                                  <p:stCondLst>
                                    <p:cond delay="0"/>
                                  </p:stCondLst>
                                  <p:childTnLst>
                                    <p:set>
                                      <p:cBhvr>
                                        <p:cTn id="198" dur="1" fill="hold">
                                          <p:stCondLst>
                                            <p:cond delay="0"/>
                                          </p:stCondLst>
                                        </p:cTn>
                                        <p:tgtEl>
                                          <p:spTgt spid="161"/>
                                        </p:tgtEl>
                                        <p:attrNameLst>
                                          <p:attrName>style.visibility</p:attrName>
                                        </p:attrNameLst>
                                      </p:cBhvr>
                                      <p:to>
                                        <p:strVal val="visible"/>
                                      </p:to>
                                    </p:set>
                                    <p:animEffect transition="in" filter="fade">
                                      <p:cBhvr>
                                        <p:cTn id="199" dur="500"/>
                                        <p:tgtEl>
                                          <p:spTgt spid="161"/>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194"/>
                                        </p:tgtEl>
                                        <p:attrNameLst>
                                          <p:attrName>style.visibility</p:attrName>
                                        </p:attrNameLst>
                                      </p:cBhvr>
                                      <p:to>
                                        <p:strVal val="visible"/>
                                      </p:to>
                                    </p:set>
                                    <p:animEffect transition="in" filter="fade">
                                      <p:cBhvr>
                                        <p:cTn id="204" dur="500"/>
                                        <p:tgtEl>
                                          <p:spTgt spid="194"/>
                                        </p:tgtEl>
                                      </p:cBhvr>
                                    </p:animEffec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37"/>
                                        </p:tgtEl>
                                        <p:attrNameLst>
                                          <p:attrName>style.visibility</p:attrName>
                                        </p:attrNameLst>
                                      </p:cBhvr>
                                      <p:to>
                                        <p:strVal val="visible"/>
                                      </p:to>
                                    </p:set>
                                  </p:childTnLst>
                                </p:cTn>
                              </p:par>
                              <p:par>
                                <p:cTn id="209" presetID="63" presetClass="entr" presetSubtype="0" fill="hold" nodeType="withEffect">
                                  <p:stCondLst>
                                    <p:cond delay="0"/>
                                  </p:stCondLst>
                                  <p:childTnLst>
                                    <p:set>
                                      <p:cBhvr>
                                        <p:cTn id="210" dur="1" fill="hold">
                                          <p:stCondLst>
                                            <p:cond delay="0"/>
                                          </p:stCondLst>
                                        </p:cTn>
                                        <p:tgtEl>
                                          <p:spTgt spid="201"/>
                                        </p:tgtEl>
                                        <p:attrNameLst>
                                          <p:attrName>style.visibility</p:attrName>
                                        </p:attrNameLst>
                                      </p:cBhvr>
                                      <p:to>
                                        <p:strVal val="visible"/>
                                      </p:to>
                                    </p:set>
                                    <p:anim calcmode="lin" valueType="num">
                                      <p:cBhvr>
                                        <p:cTn id="211" dur="750" fill="hold"/>
                                        <p:tgtEl>
                                          <p:spTgt spid="201"/>
                                        </p:tgtEl>
                                        <p:attrNameLst>
                                          <p:attrName>drawProgress</p:attrName>
                                        </p:attrNameLst>
                                      </p:cBhvr>
                                      <p:tavLst>
                                        <p:tav tm="0">
                                          <p:val>
                                            <p:fltVal val="0"/>
                                          </p:val>
                                        </p:tav>
                                        <p:tav tm="100000">
                                          <p:val>
                                            <p:fltVal val="1"/>
                                          </p:val>
                                        </p:tav>
                                      </p:tavLst>
                                    </p:anim>
                                  </p:childTnLst>
                                </p:cTn>
                              </p:par>
                              <p:par>
                                <p:cTn id="212" presetID="63" presetClass="entr" presetSubtype="0" fill="hold" nodeType="withEffect">
                                  <p:stCondLst>
                                    <p:cond delay="0"/>
                                  </p:stCondLst>
                                  <p:childTnLst>
                                    <p:set>
                                      <p:cBhvr>
                                        <p:cTn id="213" dur="1" fill="hold">
                                          <p:stCondLst>
                                            <p:cond delay="0"/>
                                          </p:stCondLst>
                                        </p:cTn>
                                        <p:tgtEl>
                                          <p:spTgt spid="200"/>
                                        </p:tgtEl>
                                        <p:attrNameLst>
                                          <p:attrName>style.visibility</p:attrName>
                                        </p:attrNameLst>
                                      </p:cBhvr>
                                      <p:to>
                                        <p:strVal val="visible"/>
                                      </p:to>
                                    </p:set>
                                    <p:anim calcmode="lin" valueType="num">
                                      <p:cBhvr>
                                        <p:cTn id="214" dur="750" fill="hold"/>
                                        <p:tgtEl>
                                          <p:spTgt spid="200"/>
                                        </p:tgtEl>
                                        <p:attrNameLst>
                                          <p:attrName>drawProgress</p:attrName>
                                        </p:attrNameLst>
                                      </p:cBhvr>
                                      <p:tavLst>
                                        <p:tav tm="0">
                                          <p:val>
                                            <p:fltVal val="0"/>
                                          </p:val>
                                        </p:tav>
                                        <p:tav tm="100000">
                                          <p:val>
                                            <p:fltVal val="1"/>
                                          </p:val>
                                        </p:tav>
                                      </p:tavLst>
                                    </p:anim>
                                  </p:childTnLst>
                                </p:cTn>
                              </p:par>
                              <p:par>
                                <p:cTn id="215" presetID="63" presetClass="entr" presetSubtype="0" fill="hold" nodeType="withEffect">
                                  <p:stCondLst>
                                    <p:cond delay="0"/>
                                  </p:stCondLst>
                                  <p:childTnLst>
                                    <p:set>
                                      <p:cBhvr>
                                        <p:cTn id="216" dur="1" fill="hold">
                                          <p:stCondLst>
                                            <p:cond delay="0"/>
                                          </p:stCondLst>
                                        </p:cTn>
                                        <p:tgtEl>
                                          <p:spTgt spid="207"/>
                                        </p:tgtEl>
                                        <p:attrNameLst>
                                          <p:attrName>style.visibility</p:attrName>
                                        </p:attrNameLst>
                                      </p:cBhvr>
                                      <p:to>
                                        <p:strVal val="visible"/>
                                      </p:to>
                                    </p:set>
                                    <p:anim calcmode="lin" valueType="num">
                                      <p:cBhvr>
                                        <p:cTn id="217" dur="750" fill="hold"/>
                                        <p:tgtEl>
                                          <p:spTgt spid="207"/>
                                        </p:tgtEl>
                                        <p:attrNameLst>
                                          <p:attrName>drawProgress</p:attrName>
                                        </p:attrNameLst>
                                      </p:cBhvr>
                                      <p:tavLst>
                                        <p:tav tm="0">
                                          <p:val>
                                            <p:fltVal val="0"/>
                                          </p:val>
                                        </p:tav>
                                        <p:tav tm="100000">
                                          <p:val>
                                            <p:fltVal val="1"/>
                                          </p:val>
                                        </p:tav>
                                      </p:tavLst>
                                    </p:anim>
                                  </p:childTnLst>
                                </p:cTn>
                              </p:par>
                              <p:par>
                                <p:cTn id="218" presetID="63" presetClass="entr" presetSubtype="0" fill="hold" nodeType="withEffect">
                                  <p:stCondLst>
                                    <p:cond delay="0"/>
                                  </p:stCondLst>
                                  <p:childTnLst>
                                    <p:set>
                                      <p:cBhvr>
                                        <p:cTn id="219" dur="1" fill="hold">
                                          <p:stCondLst>
                                            <p:cond delay="0"/>
                                          </p:stCondLst>
                                        </p:cTn>
                                        <p:tgtEl>
                                          <p:spTgt spid="204"/>
                                        </p:tgtEl>
                                        <p:attrNameLst>
                                          <p:attrName>style.visibility</p:attrName>
                                        </p:attrNameLst>
                                      </p:cBhvr>
                                      <p:to>
                                        <p:strVal val="visible"/>
                                      </p:to>
                                    </p:set>
                                    <p:anim calcmode="lin" valueType="num">
                                      <p:cBhvr>
                                        <p:cTn id="220" dur="750" fill="hold"/>
                                        <p:tgtEl>
                                          <p:spTgt spid="204"/>
                                        </p:tgtEl>
                                        <p:attrNameLst>
                                          <p:attrName>drawProgress</p:attrName>
                                        </p:attrNameLst>
                                      </p:cBhvr>
                                      <p:tavLst>
                                        <p:tav tm="0">
                                          <p:val>
                                            <p:fltVal val="0"/>
                                          </p:val>
                                        </p:tav>
                                        <p:tav tm="100000">
                                          <p:val>
                                            <p:fltVal val="1"/>
                                          </p:val>
                                        </p:tav>
                                      </p:tavLst>
                                    </p:anim>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11"/>
                                        </p:tgtEl>
                                        <p:attrNameLst>
                                          <p:attrName>style.visibility</p:attrName>
                                        </p:attrNameLst>
                                      </p:cBhvr>
                                      <p:to>
                                        <p:strVal val="visible"/>
                                      </p:to>
                                    </p:set>
                                    <p:animEffect transition="in" filter="fade">
                                      <p:cBhvr>
                                        <p:cTn id="225" dur="500"/>
                                        <p:tgtEl>
                                          <p:spTgt spid="11"/>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nodeType="clickEffect">
                                  <p:stCondLst>
                                    <p:cond delay="0"/>
                                  </p:stCondLst>
                                  <p:childTnLst>
                                    <p:set>
                                      <p:cBhvr>
                                        <p:cTn id="229" dur="1" fill="hold">
                                          <p:stCondLst>
                                            <p:cond delay="0"/>
                                          </p:stCondLst>
                                        </p:cTn>
                                        <p:tgtEl>
                                          <p:spTgt spid="13"/>
                                        </p:tgtEl>
                                        <p:attrNameLst>
                                          <p:attrName>style.visibility</p:attrName>
                                        </p:attrNameLst>
                                      </p:cBhvr>
                                      <p:to>
                                        <p:strVal val="visible"/>
                                      </p:to>
                                    </p:set>
                                    <p:animEffect transition="in" filter="fade">
                                      <p:cBhvr>
                                        <p:cTn id="230" dur="500"/>
                                        <p:tgtEl>
                                          <p:spTgt spid="13"/>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nodeType="clickEffect">
                                  <p:stCondLst>
                                    <p:cond delay="0"/>
                                  </p:stCondLst>
                                  <p:childTnLst>
                                    <p:set>
                                      <p:cBhvr>
                                        <p:cTn id="234" dur="1" fill="hold">
                                          <p:stCondLst>
                                            <p:cond delay="0"/>
                                          </p:stCondLst>
                                        </p:cTn>
                                        <p:tgtEl>
                                          <p:spTgt spid="22"/>
                                        </p:tgtEl>
                                        <p:attrNameLst>
                                          <p:attrName>style.visibility</p:attrName>
                                        </p:attrNameLst>
                                      </p:cBhvr>
                                      <p:to>
                                        <p:strVal val="visible"/>
                                      </p:to>
                                    </p:set>
                                    <p:animEffect transition="in" filter="fade">
                                      <p:cBhvr>
                                        <p:cTn id="235" dur="500"/>
                                        <p:tgtEl>
                                          <p:spTgt spid="22"/>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nodeType="clickEffect">
                                  <p:stCondLst>
                                    <p:cond delay="0"/>
                                  </p:stCondLst>
                                  <p:childTnLst>
                                    <p:set>
                                      <p:cBhvr>
                                        <p:cTn id="239" dur="1" fill="hold">
                                          <p:stCondLst>
                                            <p:cond delay="0"/>
                                          </p:stCondLst>
                                        </p:cTn>
                                        <p:tgtEl>
                                          <p:spTgt spid="23"/>
                                        </p:tgtEl>
                                        <p:attrNameLst>
                                          <p:attrName>style.visibility</p:attrName>
                                        </p:attrNameLst>
                                      </p:cBhvr>
                                      <p:to>
                                        <p:strVal val="visible"/>
                                      </p:to>
                                    </p:set>
                                    <p:animEffect transition="in" filter="fade">
                                      <p:cBhvr>
                                        <p:cTn id="240" dur="500"/>
                                        <p:tgtEl>
                                          <p:spTgt spid="23"/>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ntr" presetSubtype="0" fill="hold" nodeType="clickEffect">
                                  <p:stCondLst>
                                    <p:cond delay="0"/>
                                  </p:stCondLst>
                                  <p:childTnLst>
                                    <p:set>
                                      <p:cBhvr>
                                        <p:cTn id="244" dur="1" fill="hold">
                                          <p:stCondLst>
                                            <p:cond delay="0"/>
                                          </p:stCondLst>
                                        </p:cTn>
                                        <p:tgtEl>
                                          <p:spTgt spid="246"/>
                                        </p:tgtEl>
                                        <p:attrNameLst>
                                          <p:attrName>style.visibility</p:attrName>
                                        </p:attrNameLst>
                                      </p:cBhvr>
                                      <p:to>
                                        <p:strVal val="visible"/>
                                      </p:to>
                                    </p:set>
                                    <p:animEffect transition="in" filter="fade">
                                      <p:cBhvr>
                                        <p:cTn id="245" dur="500"/>
                                        <p:tgtEl>
                                          <p:spTgt spid="246"/>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245"/>
                                        </p:tgtEl>
                                        <p:attrNameLst>
                                          <p:attrName>style.visibility</p:attrName>
                                        </p:attrNameLst>
                                      </p:cBhvr>
                                      <p:to>
                                        <p:strVal val="visible"/>
                                      </p:to>
                                    </p:set>
                                    <p:animEffect transition="in" filter="fade">
                                      <p:cBhvr>
                                        <p:cTn id="248"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59" grpId="0"/>
      <p:bldP spid="32" grpId="0"/>
      <p:bldP spid="32" grpId="1"/>
      <p:bldP spid="33" grpId="0"/>
      <p:bldP spid="33" grpId="1"/>
      <p:bldP spid="34" grpId="0"/>
      <p:bldP spid="34" grpId="1"/>
      <p:bldP spid="44" grpId="0" animBg="1"/>
      <p:bldP spid="7" grpId="0" animBg="1"/>
      <p:bldP spid="75" grpId="0"/>
      <p:bldP spid="79" grpId="0"/>
      <p:bldP spid="37" grpId="0"/>
      <p:bldP spid="210" grpId="0"/>
      <p:bldP spid="214" grpId="0"/>
      <p:bldP spid="218" grpId="0" animBg="1"/>
      <p:bldP spid="219" grpId="0" animBg="1"/>
      <p:bldP spid="220" grpId="0" animBg="1"/>
      <p:bldP spid="221" grpId="0" animBg="1"/>
      <p:bldP spid="194" grpId="0" animBg="1"/>
      <p:bldP spid="2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06D838-C85D-9110-A416-9DB6E6833E26}"/>
              </a:ext>
            </a:extLst>
          </p:cNvPr>
          <p:cNvSpPr>
            <a:spLocks noGrp="1"/>
          </p:cNvSpPr>
          <p:nvPr>
            <p:ph type="title"/>
          </p:nvPr>
        </p:nvSpPr>
        <p:spPr/>
        <p:txBody>
          <a:bodyPr/>
          <a:lstStyle/>
          <a:p>
            <a:r>
              <a:rPr lang="en-US" dirty="0"/>
              <a:t>So what is DevOps then? </a:t>
            </a:r>
          </a:p>
        </p:txBody>
      </p:sp>
      <p:sp>
        <p:nvSpPr>
          <p:cNvPr id="2" name="Text Placeholder 1">
            <a:extLst>
              <a:ext uri="{FF2B5EF4-FFF2-40B4-BE49-F238E27FC236}">
                <a16:creationId xmlns:a16="http://schemas.microsoft.com/office/drawing/2014/main" id="{C4B6BB4B-FC00-5A8B-B4FD-ED6F949F9A21}"/>
              </a:ext>
            </a:extLst>
          </p:cNvPr>
          <p:cNvSpPr>
            <a:spLocks noGrp="1"/>
          </p:cNvSpPr>
          <p:nvPr>
            <p:ph idx="1"/>
          </p:nvPr>
        </p:nvSpPr>
        <p:spPr/>
        <p:txBody>
          <a:bodyPr/>
          <a:lstStyle/>
          <a:p>
            <a:r>
              <a:rPr lang="en-US" dirty="0"/>
              <a:t>So what is DevOps? </a:t>
            </a:r>
          </a:p>
          <a:p>
            <a:endParaRPr lang="en-US" dirty="0"/>
          </a:p>
          <a:p>
            <a:r>
              <a:rPr lang="en-US" dirty="0"/>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a:t>
            </a:r>
          </a:p>
        </p:txBody>
      </p:sp>
    </p:spTree>
    <p:extLst>
      <p:ext uri="{BB962C8B-B14F-4D97-AF65-F5344CB8AC3E}">
        <p14:creationId xmlns:p14="http://schemas.microsoft.com/office/powerpoint/2010/main" val="40433776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5|31.8|28.8|12.8|10.5|33.3"/>
</p:tagLst>
</file>

<file path=ppt/tags/tag2.xml><?xml version="1.0" encoding="utf-8"?>
<p:tagLst xmlns:a="http://schemas.openxmlformats.org/drawingml/2006/main" xmlns:r="http://schemas.openxmlformats.org/officeDocument/2006/relationships" xmlns:p="http://schemas.openxmlformats.org/presentationml/2006/main">
  <p:tag name="TIMING" val="|26.5|1.1|0.7|3.9|20.6|3.7|0.7|2.2|2.7|0.4|0.4|1.4|0.8|0.4|15|7.4|12.7|1.1|19.1|1.4|4.6|13.6|1|1|3.1|0.8|0.7|0.9|0.5|0.5|0.4|0.4|0.4|0.7|5.3|0.8|0.9|7.2|1.1|0.5|1|1.5"/>
</p:tagLst>
</file>

<file path=ppt/theme/theme1.xml><?xml version="1.0" encoding="utf-8"?>
<a:theme xmlns:a="http://schemas.openxmlformats.org/drawingml/2006/main" name="Insight 2021 PPT Template">
  <a:themeElements>
    <a:clrScheme name="Custom 3">
      <a:dk1>
        <a:srgbClr val="FFFFFF"/>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167A"/>
        </a:solidFill>
      </a:spPr>
      <a:bodyPr rtlCol="0" anchor="ctr"/>
      <a:lstStyle>
        <a:defPPr algn="ctr">
          <a:defRPr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1_Office Theme">
  <a:themeElements>
    <a:clrScheme name="Custom 3">
      <a:dk1>
        <a:srgbClr val="FFFFFF"/>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167A"/>
        </a:solidFill>
      </a:spPr>
      <a:bodyPr rtlCol="0" anchor="ctr"/>
      <a:lstStyle>
        <a:defPPr algn="ctr">
          <a:defRPr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3ab5a74-f2b4-41c9-be8b-3e19918a889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9E982D54AC304EA3B0C198DA92F764" ma:contentTypeVersion="15" ma:contentTypeDescription="Create a new document." ma:contentTypeScope="" ma:versionID="d978372e652b8dc64c994a4d52031d60">
  <xsd:schema xmlns:xsd="http://www.w3.org/2001/XMLSchema" xmlns:xs="http://www.w3.org/2001/XMLSchema" xmlns:p="http://schemas.microsoft.com/office/2006/metadata/properties" xmlns:ns3="33ab5a74-f2b4-41c9-be8b-3e19918a889f" xmlns:ns4="ab236d01-0cb3-438d-8bfe-8781d26e18d8" targetNamespace="http://schemas.microsoft.com/office/2006/metadata/properties" ma:root="true" ma:fieldsID="ffb37bb1c09e9a2725758746b34f34c2" ns3:_="" ns4:_="">
    <xsd:import namespace="33ab5a74-f2b4-41c9-be8b-3e19918a889f"/>
    <xsd:import namespace="ab236d01-0cb3-438d-8bfe-8781d26e18d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ab5a74-f2b4-41c9-be8b-3e19918a88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b236d01-0cb3-438d-8bfe-8781d26e18d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CBF00B-B041-4974-9372-AF4EA2638762}">
  <ds:schemaRefs>
    <ds:schemaRef ds:uri="ab236d01-0cb3-438d-8bfe-8781d26e18d8"/>
    <ds:schemaRef ds:uri="http://purl.org/dc/terms/"/>
    <ds:schemaRef ds:uri="http://schemas.microsoft.com/office/2006/metadata/properties"/>
    <ds:schemaRef ds:uri="http://schemas.microsoft.com/office/infopath/2007/PartnerControls"/>
    <ds:schemaRef ds:uri="http://purl.org/dc/elements/1.1/"/>
    <ds:schemaRef ds:uri="http://purl.org/dc/dcmitype/"/>
    <ds:schemaRef ds:uri="http://schemas.openxmlformats.org/package/2006/metadata/core-properties"/>
    <ds:schemaRef ds:uri="http://schemas.microsoft.com/office/2006/documentManagement/types"/>
    <ds:schemaRef ds:uri="http://www.w3.org/XML/1998/namespace"/>
    <ds:schemaRef ds:uri="33ab5a74-f2b4-41c9-be8b-3e19918a889f"/>
  </ds:schemaRefs>
</ds:datastoreItem>
</file>

<file path=customXml/itemProps2.xml><?xml version="1.0" encoding="utf-8"?>
<ds:datastoreItem xmlns:ds="http://schemas.openxmlformats.org/officeDocument/2006/customXml" ds:itemID="{17534C04-6605-4C03-8D93-7F43C36B2DFB}">
  <ds:schemaRefs>
    <ds:schemaRef ds:uri="http://schemas.microsoft.com/sharepoint/v3/contenttype/forms"/>
  </ds:schemaRefs>
</ds:datastoreItem>
</file>

<file path=customXml/itemProps3.xml><?xml version="1.0" encoding="utf-8"?>
<ds:datastoreItem xmlns:ds="http://schemas.openxmlformats.org/officeDocument/2006/customXml" ds:itemID="{2A5E8F07-23F0-4546-A2A0-D764EFD8BA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ab5a74-f2b4-41c9-be8b-3e19918a889f"/>
    <ds:schemaRef ds:uri="ab236d01-0cb3-438d-8bfe-8781d26e18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956267e-7d50-46d0-9b27-8f911a5b38ff}" enabled="1" method="Standard" siteId="{6c637512-c417-4e78-9d62-b61258e4b619}" removed="0"/>
</clbl:labelList>
</file>

<file path=docProps/app.xml><?xml version="1.0" encoding="utf-8"?>
<Properties xmlns="http://schemas.openxmlformats.org/officeDocument/2006/extended-properties" xmlns:vt="http://schemas.openxmlformats.org/officeDocument/2006/docPropsVTypes">
  <Template>Insight 2021 PPT Template</Template>
  <TotalTime>2481</TotalTime>
  <Words>3714</Words>
  <Application>Microsoft Office PowerPoint</Application>
  <PresentationFormat>Widescreen</PresentationFormat>
  <Paragraphs>331</Paragraphs>
  <Slides>28</Slides>
  <Notes>20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Arial</vt:lpstr>
      <vt:lpstr>Arial Regular</vt:lpstr>
      <vt:lpstr>Calibri</vt:lpstr>
      <vt:lpstr>Effra</vt:lpstr>
      <vt:lpstr>Effra Light</vt:lpstr>
      <vt:lpstr>Google Sans</vt:lpstr>
      <vt:lpstr>Klinic Slab</vt:lpstr>
      <vt:lpstr>Rockwell</vt:lpstr>
      <vt:lpstr>Rockwell Light</vt:lpstr>
      <vt:lpstr>Segoe UI</vt:lpstr>
      <vt:lpstr>Times New Roman</vt:lpstr>
      <vt:lpstr>Verdana</vt:lpstr>
      <vt:lpstr>Wingdings</vt:lpstr>
      <vt:lpstr>Insight 2021 PPT Template</vt:lpstr>
      <vt:lpstr>1_Office Theme</vt:lpstr>
      <vt:lpstr>Baptist Health DevOps Terraform Workshop</vt:lpstr>
      <vt:lpstr>PowerPoint Presentation</vt:lpstr>
      <vt:lpstr>This Week’s Schedule</vt:lpstr>
      <vt:lpstr>DevOps Overview</vt:lpstr>
      <vt:lpstr>PowerPoint Presentation</vt:lpstr>
      <vt:lpstr>PowerPoint Presentation</vt:lpstr>
      <vt:lpstr>PowerPoint Presentation</vt:lpstr>
      <vt:lpstr>PowerPoint Presentation</vt:lpstr>
      <vt:lpstr>So what is DevOps then? </vt:lpstr>
      <vt:lpstr>DevOps Simplified:</vt:lpstr>
      <vt:lpstr>Benefits of DevOps</vt:lpstr>
      <vt:lpstr>More Benefits of DevOps</vt:lpstr>
      <vt:lpstr>PowerPoint Presentation</vt:lpstr>
      <vt:lpstr>Azure Overview</vt:lpstr>
      <vt:lpstr>Why do we automate?</vt:lpstr>
      <vt:lpstr>What is the cloud?</vt:lpstr>
      <vt:lpstr>Cloud Characteristics</vt:lpstr>
      <vt:lpstr>Cloud Service Models</vt:lpstr>
      <vt:lpstr>Cloud Deployment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Jordan.Baldridge@insight.com</dc:creator>
  <cp:lastModifiedBy>Baldridge, Jordan</cp:lastModifiedBy>
  <cp:revision>19</cp:revision>
  <dcterms:created xsi:type="dcterms:W3CDTF">2021-11-08T15:29:29Z</dcterms:created>
  <dcterms:modified xsi:type="dcterms:W3CDTF">2023-05-05T13:17:16Z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0x010100B99E982D54AC304EA3B0C198DA92F764</vt:lpwstr>
  </property>
</Properties>
</file>